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9" r:id="rId3"/>
    <p:sldId id="276" r:id="rId4"/>
    <p:sldId id="277" r:id="rId5"/>
    <p:sldId id="256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47C42"/>
    <a:srgbClr val="ECDDF3"/>
    <a:srgbClr val="ECDDEF"/>
    <a:srgbClr val="3366FF"/>
    <a:srgbClr val="110B93"/>
    <a:srgbClr val="A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5" autoAdjust="0"/>
    <p:restoredTop sz="94737" autoAdjust="0"/>
  </p:normalViewPr>
  <p:slideViewPr>
    <p:cSldViewPr>
      <p:cViewPr>
        <p:scale>
          <a:sx n="78" d="100"/>
          <a:sy n="78" d="100"/>
        </p:scale>
        <p:origin x="-114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D66490-13AC-4B51-B0F2-DE6BB150AFE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18349A4-31A9-4832-9A8E-139E790579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asual-info.ru/moda/modapic/12266/newyear_37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://www.casual-info.ru/moda/modapic/12266/newyear_37.jpg" TargetMode="External"/><Relationship Id="rId7" Type="http://schemas.openxmlformats.org/officeDocument/2006/relationships/hyperlink" Target="http://www.casual-info.ru/moda/modapic/12266/newyear_32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hyperlink" Target="http://www.casual-info.ru/moda/modapic/12266/newyear_50.jpg" TargetMode="External"/><Relationship Id="rId10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928670"/>
            <a:ext cx="8215370" cy="1838324"/>
          </a:xfrm>
        </p:spPr>
        <p:txBody>
          <a:bodyPr>
            <a:prstTxWarp prst="textInflate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spc="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ФАБРИКА  ЁЛОЧНЫХ ИГРУШЕК</a:t>
            </a:r>
            <a:endParaRPr lang="ru-RU" b="1" spc="0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 descr="Елочные игрушки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3929066"/>
            <a:ext cx="185738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img1.liveinternet.ru/images/attach/c/2/66/690/66690187_1289982262_0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786189"/>
            <a:ext cx="1784766" cy="2227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72066" y="3429000"/>
            <a:ext cx="143500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347C42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ёлка</a:t>
            </a:r>
            <a:endParaRPr lang="ru-RU" sz="6000" dirty="0">
              <a:solidFill>
                <a:srgbClr val="347C4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14942" y="371475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0B9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……</a:t>
            </a:r>
            <a:endParaRPr lang="ru-RU" sz="3600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928662" y="1000108"/>
            <a:ext cx="757242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110B9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Новогодний  праздник,  это, прежде  всего,  красивое наряженное  новогоднее дерево  –           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110B93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16386" name="Picture 2" descr="http://www.xrest.ru/images/collection/00877/831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8" name="Picture 4" descr="http://img1.liveinternet.ru/images/attach/c/4/81/641/81641397_large_bestgifnarodru_1025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143248"/>
            <a:ext cx="291465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s58.radikal.ru/i159/0912/bc/00e68e60c32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3557588" cy="4850492"/>
          </a:xfrm>
          <a:prstGeom prst="rect">
            <a:avLst/>
          </a:prstGeom>
          <a:noFill/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14810" y="285728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На  прилавках  магазинов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появляются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новогодние игрушки  –  разноцветные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шары,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пушистые  гирлянды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и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другая  елочная  мишура, чтобы  мы могли  нарядить наши  елочки  дома.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3799" name="Picture 7" descr="http://i.allday.ru/uploads/posts/2009-11/1258642549_ded-moroz-i-snegurochka-kopiya.jpg"/>
          <p:cNvPicPr>
            <a:picLocks noChangeAspect="1" noChangeArrowheads="1"/>
          </p:cNvPicPr>
          <p:nvPr/>
        </p:nvPicPr>
        <p:blipFill>
          <a:blip r:embed="rId3"/>
          <a:srcRect l="12500" r="12500"/>
          <a:stretch>
            <a:fillRect/>
          </a:stretch>
        </p:blipFill>
        <p:spPr bwMode="auto">
          <a:xfrm flipH="1">
            <a:off x="7000860" y="3643314"/>
            <a:ext cx="2143140" cy="2976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8" name="Picture 12" descr="http://im0-tub-ru.yandex.net/i?id=554651537-33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000504"/>
            <a:ext cx="3021827" cy="1928826"/>
          </a:xfrm>
          <a:prstGeom prst="rect">
            <a:avLst/>
          </a:prstGeom>
          <a:noFill/>
        </p:spPr>
      </p:pic>
      <p:pic>
        <p:nvPicPr>
          <p:cNvPr id="34818" name="Picture 2" descr="http://images04.olx.com.ua/ui/9/61/89/1290709852_141715289_1-----12907098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19" y="285730"/>
            <a:ext cx="2643207" cy="2262586"/>
          </a:xfrm>
          <a:prstGeom prst="rect">
            <a:avLst/>
          </a:prstGeom>
          <a:noFill/>
        </p:spPr>
      </p:pic>
      <p:pic>
        <p:nvPicPr>
          <p:cNvPr id="34820" name="Picture 4" descr="http://i039.radikal.ru/0911/be/4ef9b7549f45.jpg"/>
          <p:cNvPicPr>
            <a:picLocks noChangeAspect="1" noChangeArrowheads="1"/>
          </p:cNvPicPr>
          <p:nvPr/>
        </p:nvPicPr>
        <p:blipFill>
          <a:blip r:embed="rId5"/>
          <a:srcRect l="21250" t="8333" r="19999" b="6666"/>
          <a:stretch>
            <a:fillRect/>
          </a:stretch>
        </p:blipFill>
        <p:spPr bwMode="auto">
          <a:xfrm>
            <a:off x="6215074" y="3571876"/>
            <a:ext cx="2484921" cy="2696403"/>
          </a:xfrm>
          <a:prstGeom prst="rect">
            <a:avLst/>
          </a:prstGeom>
          <a:noFill/>
        </p:spPr>
      </p:pic>
      <p:pic>
        <p:nvPicPr>
          <p:cNvPr id="34822" name="Picture 6" descr="http://media.nn.ru/data/ufiles/4/3/01/40/3014089.065783_Zodiak_113-5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3643314"/>
            <a:ext cx="2336668" cy="2800800"/>
          </a:xfrm>
          <a:prstGeom prst="rect">
            <a:avLst/>
          </a:prstGeom>
          <a:noFill/>
        </p:spPr>
      </p:pic>
      <p:pic>
        <p:nvPicPr>
          <p:cNvPr id="34824" name="Picture 8" descr="http://copypast.ru/uploads/posts/1323850001_5384.1.jpg"/>
          <p:cNvPicPr>
            <a:picLocks noChangeAspect="1" noChangeArrowheads="1"/>
          </p:cNvPicPr>
          <p:nvPr/>
        </p:nvPicPr>
        <p:blipFill>
          <a:blip r:embed="rId7"/>
          <a:srcRect l="17500" t="5000" r="21249" b="6666"/>
          <a:stretch>
            <a:fillRect/>
          </a:stretch>
        </p:blipFill>
        <p:spPr bwMode="auto">
          <a:xfrm>
            <a:off x="6357948" y="214289"/>
            <a:ext cx="2214579" cy="2395361"/>
          </a:xfrm>
          <a:prstGeom prst="rect">
            <a:avLst/>
          </a:prstGeom>
          <a:noFill/>
        </p:spPr>
      </p:pic>
      <p:pic>
        <p:nvPicPr>
          <p:cNvPr id="34826" name="Picture 10" descr="http://im4-tub-ru.yandex.net/i?id=237674812-68-72&amp;n=2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86116" y="500042"/>
            <a:ext cx="2674639" cy="192882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928794" y="2428868"/>
            <a:ext cx="53010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Как же и где делают 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все эти игрушки?</a:t>
            </a:r>
            <a:endParaRPr lang="ru-RU" sz="4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3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3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3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3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3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3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3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3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3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3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3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3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3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3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3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3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3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3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3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3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3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642918"/>
            <a:ext cx="8305800" cy="1981200"/>
          </a:xfrm>
        </p:spPr>
        <p:txBody>
          <a:bodyPr>
            <a:prstTxWarp prst="textInflate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spc="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ФАБРИКА  ЁЛОЧНЫХ ИГРУШЕК</a:t>
            </a:r>
            <a:endParaRPr lang="ru-RU" sz="5400" b="1" spc="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История Новогодних Игрушек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857628"/>
            <a:ext cx="1892300" cy="2381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Елочные игрушки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2214554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Елочные игрушки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643182"/>
            <a:ext cx="157163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Елочные игрушки">
            <a:hlinkClick r:id="rId7"/>
          </p:cNvPr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00760" y="3929066"/>
            <a:ext cx="228601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img1.liveinternet.ru/images/attach/c/2/66/690/66690187_1289982262_0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182" y="3857628"/>
            <a:ext cx="1784766" cy="2227771"/>
          </a:xfrm>
          <a:prstGeom prst="rect">
            <a:avLst/>
          </a:prstGeom>
          <a:noFill/>
        </p:spPr>
      </p:pic>
      <p:pic>
        <p:nvPicPr>
          <p:cNvPr id="8" name="Picture 4" descr="http://cs11168.userapi.com/u12518981/119994520/x_f1f3f31c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еклянные трубки для производства ёлочных игрушек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357430"/>
            <a:ext cx="2571767" cy="391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img1.liveinternet.ru/images/attach/c/2/66/690/66690187_1289982262_0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357562"/>
            <a:ext cx="2232308" cy="27864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786050" y="2500306"/>
            <a:ext cx="42862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Продувка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Monotype Corsiva" pitchFamily="66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28596" y="642918"/>
            <a:ext cx="464347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Давайте пройдём по цехам фабрики ёлочных игрушек, и понаблюдаем за тем, как обычные стеклянные трубки…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214810" y="2143116"/>
            <a:ext cx="41434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…превращается в разноцветные игрушки – непременный атрибут новогоднего праздника.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2533" name="Picture 5" descr="http://www.isok.ru/img/full/0738b73b279f3f2e46bf8cfb35cd9420.jpg"/>
          <p:cNvPicPr>
            <a:picLocks noChangeAspect="1" noChangeArrowheads="1"/>
          </p:cNvPicPr>
          <p:nvPr/>
        </p:nvPicPr>
        <p:blipFill>
          <a:blip r:embed="rId4"/>
          <a:srcRect l="51819"/>
          <a:stretch>
            <a:fillRect/>
          </a:stretch>
        </p:blipFill>
        <p:spPr bwMode="auto">
          <a:xfrm>
            <a:off x="6995520" y="3857628"/>
            <a:ext cx="1886536" cy="27479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05556E-6 4.87512E-6 L 0.14791 -0.3297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-16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960"/>
                            </p:stCondLst>
                            <p:childTnLst>
                              <p:par>
                                <p:cTn id="3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960"/>
                            </p:stCondLst>
                            <p:childTnLst>
                              <p:par>
                                <p:cTn id="3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CEF7"/>
                                      </p:to>
                                    </p:animClr>
                                    <p:animClr clrSpc="rgb" dir="cw">
                                      <p:cBhvr>
                                        <p:cTn id="36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CEF7"/>
                                      </p:to>
                                    </p:animClr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allAtOnce"/>
      <p:bldP spid="225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еклодув на фабрике ёлочных игрушек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85728"/>
            <a:ext cx="3352864" cy="25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28596" y="857232"/>
            <a:ext cx="378621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Ёлочные игрушки на фабрике делаются вручную. Это очень трудоёмкая и тяжёлая работа, но в то же время необычайно увлекательная.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4071942"/>
            <a:ext cx="38576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Даже в создание простенького новогоднего шарика или фигурки нужно вложить много сил.</a:t>
            </a:r>
            <a:endParaRPr lang="ru-RU" sz="2400" b="1" dirty="0"/>
          </a:p>
        </p:txBody>
      </p:sp>
      <p:pic>
        <p:nvPicPr>
          <p:cNvPr id="8" name="Рисунок 7" descr="http://www.isok.ru/img/full/0738b73b279f3f2e46bf8cfb35cd942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643314"/>
            <a:ext cx="3484620" cy="25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http://i039.radikal.ru/0911/be/4ef9b7549f45.jpg"/>
          <p:cNvPicPr>
            <a:picLocks noChangeAspect="1" noChangeArrowheads="1"/>
          </p:cNvPicPr>
          <p:nvPr/>
        </p:nvPicPr>
        <p:blipFill>
          <a:blip r:embed="rId4"/>
          <a:srcRect l="21250" t="8333" r="19999" b="6666"/>
          <a:stretch>
            <a:fillRect/>
          </a:stretch>
        </p:blipFill>
        <p:spPr bwMode="auto">
          <a:xfrm>
            <a:off x="4929191" y="3143248"/>
            <a:ext cx="3097239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ics.livejournal.com/tov_tob/pic/000r712t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286124"/>
            <a:ext cx="430824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357686" y="285728"/>
            <a:ext cx="45720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+mj-lt"/>
                <a:cs typeface="Arial" pitchFamily="34" charset="0"/>
              </a:rPr>
              <a:t>Самая тяжёлая работа у стеклодувов. Они целыми днями сидят возле горелки, растапливают стеклянные трубочки, и выдувают из них шарики. </a:t>
            </a:r>
          </a:p>
        </p:txBody>
      </p:sp>
      <p:pic>
        <p:nvPicPr>
          <p:cNvPr id="20482" name="Picture 2" descr="http://www.isok.ru/img/full/0738b73b279f3f2e46bf8cfb35cd9420.jpg"/>
          <p:cNvPicPr>
            <a:picLocks noChangeAspect="1" noChangeArrowheads="1"/>
          </p:cNvPicPr>
          <p:nvPr/>
        </p:nvPicPr>
        <p:blipFill>
          <a:blip r:embed="rId3"/>
          <a:srcRect t="19430" r="48181"/>
          <a:stretch>
            <a:fillRect/>
          </a:stretch>
        </p:blipFill>
        <p:spPr bwMode="auto">
          <a:xfrm>
            <a:off x="857224" y="3929066"/>
            <a:ext cx="2225852" cy="242889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14876" y="1000108"/>
            <a:ext cx="3857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После нагрева </a:t>
            </a:r>
            <a:r>
              <a:rPr lang="ru-RU" sz="2400" b="1" dirty="0"/>
              <a:t>нужно быстро выдуть шарик. </a:t>
            </a:r>
          </a:p>
        </p:txBody>
      </p:sp>
      <p:pic>
        <p:nvPicPr>
          <p:cNvPr id="8" name="Рисунок 7" descr="Как делают елочные игрушки"/>
          <p:cNvPicPr>
            <a:picLocks noChangeAspect="1"/>
          </p:cNvPicPr>
          <p:nvPr/>
        </p:nvPicPr>
        <p:blipFill>
          <a:blip r:embed="rId4"/>
          <a:srcRect l="19970" t="20026" r="12462" b="15031"/>
          <a:stretch>
            <a:fillRect/>
          </a:stretch>
        </p:blipFill>
        <p:spPr bwMode="auto">
          <a:xfrm>
            <a:off x="285719" y="357166"/>
            <a:ext cx="3886877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6-tub-ru.yandex.net/i?id=246720089-59-72&amp;n=2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57165"/>
            <a:ext cx="4000528" cy="30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fresher.ru/images9/fabrika-elochnyx-igrushek/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4286280" cy="285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3357562"/>
            <a:ext cx="45720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         В результате работы стеклодувов получаются прозрачные ёлочные фигурки, которые смешно называются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Georgia" pitchFamily="18" charset="0"/>
                <a:ea typeface="Times New Roman" pitchFamily="18" charset="0"/>
              </a:rPr>
              <a:t>гольё.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pic>
        <p:nvPicPr>
          <p:cNvPr id="6" name="Рисунок 5" descr="Клещи для елочных фигурок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429000"/>
            <a:ext cx="3929091" cy="284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500694" y="714356"/>
            <a:ext cx="364330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ea typeface="Times New Roman" pitchFamily="18" charset="0"/>
              </a:rPr>
              <a:t>Чтобы получилась фигурка, горячий шарик помещается в клещи и надувается прямо в них.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00034" y="5072074"/>
            <a:ext cx="38576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Пока что совсем не похожи на ёлочные украшения!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439</TotalTime>
  <Words>192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ФАБРИКА  ЁЛОЧНЫХ ИГРУШЕК</vt:lpstr>
      <vt:lpstr>Презентация PowerPoint</vt:lpstr>
      <vt:lpstr>Презентация PowerPoint</vt:lpstr>
      <vt:lpstr>Презентация PowerPoint</vt:lpstr>
      <vt:lpstr>ФАБРИКА  ЁЛОЧНЫХ ИГРУШЕК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Workgroop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ФАБРИКА ЁЛОЧНЫХ ИГРУШЕК</dc:title>
  <dc:creator>Ольга</dc:creator>
  <cp:lastModifiedBy>User</cp:lastModifiedBy>
  <cp:revision>55</cp:revision>
  <dcterms:created xsi:type="dcterms:W3CDTF">2012-11-18T08:42:59Z</dcterms:created>
  <dcterms:modified xsi:type="dcterms:W3CDTF">2018-11-14T05:01:14Z</dcterms:modified>
</cp:coreProperties>
</file>