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1" r:id="rId15"/>
    <p:sldId id="270" r:id="rId16"/>
    <p:sldId id="272" r:id="rId17"/>
    <p:sldId id="269" r:id="rId18"/>
    <p:sldId id="273" r:id="rId19"/>
    <p:sldId id="274" r:id="rId20"/>
    <p:sldId id="275" r:id="rId21"/>
    <p:sldId id="276" r:id="rId22"/>
    <p:sldId id="279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28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/>
    <p:restoredTop sz="94662"/>
  </p:normalViewPr>
  <p:slideViewPr>
    <p:cSldViewPr snapToGrid="0" snapToObjects="1">
      <p:cViewPr varScale="1">
        <p:scale>
          <a:sx n="67" d="100"/>
          <a:sy n="67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1239245" y="85053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3"/>
          <p:cNvSpPr/>
          <p:nvPr/>
        </p:nvSpPr>
        <p:spPr>
          <a:xfrm>
            <a:off x="7756521" y="82332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4"/>
          <p:cNvSpPr/>
          <p:nvPr/>
        </p:nvSpPr>
        <p:spPr>
          <a:xfrm>
            <a:off x="9576448" y="76734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6"/>
          <p:cNvSpPr txBox="1"/>
          <p:nvPr/>
        </p:nvSpPr>
        <p:spPr>
          <a:xfrm>
            <a:off x="7734300" y="100021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11391645" y="86577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3"/>
          <p:cNvSpPr/>
          <p:nvPr/>
        </p:nvSpPr>
        <p:spPr>
          <a:xfrm>
            <a:off x="7908921" y="83856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4"/>
          <p:cNvSpPr/>
          <p:nvPr/>
        </p:nvSpPr>
        <p:spPr>
          <a:xfrm>
            <a:off x="9728848" y="78258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"/>
          <p:cNvSpPr txBox="1"/>
          <p:nvPr/>
        </p:nvSpPr>
        <p:spPr>
          <a:xfrm>
            <a:off x="7886700" y="101545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1544045" y="88101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3"/>
          <p:cNvSpPr/>
          <p:nvPr/>
        </p:nvSpPr>
        <p:spPr>
          <a:xfrm>
            <a:off x="8061321" y="85380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4"/>
          <p:cNvSpPr/>
          <p:nvPr/>
        </p:nvSpPr>
        <p:spPr>
          <a:xfrm>
            <a:off x="9881248" y="79782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6"/>
          <p:cNvSpPr txBox="1"/>
          <p:nvPr/>
        </p:nvSpPr>
        <p:spPr>
          <a:xfrm>
            <a:off x="8039100" y="103069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11696445" y="89625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3"/>
          <p:cNvSpPr/>
          <p:nvPr/>
        </p:nvSpPr>
        <p:spPr>
          <a:xfrm>
            <a:off x="8213721" y="86904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10033648" y="81306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6"/>
          <p:cNvSpPr txBox="1"/>
          <p:nvPr/>
        </p:nvSpPr>
        <p:spPr>
          <a:xfrm>
            <a:off x="8191500" y="104593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3"/>
          <p:cNvSpPr/>
          <p:nvPr/>
        </p:nvSpPr>
        <p:spPr>
          <a:xfrm>
            <a:off x="4517409" y="3898958"/>
            <a:ext cx="1528379" cy="1456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1" name="object 26"/>
          <p:cNvSpPr txBox="1"/>
          <p:nvPr/>
        </p:nvSpPr>
        <p:spPr>
          <a:xfrm>
            <a:off x="5878541" y="5757464"/>
            <a:ext cx="554672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200"/>
              </a:lnSpc>
            </a:pPr>
            <a:r>
              <a:rPr lang="ru-RU" sz="2000" spc="140" dirty="0" smtClean="0">
                <a:solidFill>
                  <a:srgbClr val="3288C3"/>
                </a:solidFill>
                <a:latin typeface="Calibri"/>
                <a:cs typeface="Calibri"/>
              </a:rPr>
              <a:t>ФЕДЕРАЛЬНАЯ КАМПАНИЯ ПО БЕЗОПАСНОСТИ ДОРОЖНОГО ДВИЖЕНИЯ «СЛОЖНОСТИ ПЕРЕХОДА»</a:t>
            </a:r>
            <a:endParaRPr sz="2000" dirty="0">
              <a:solidFill>
                <a:srgbClr val="3288C3"/>
              </a:solidFill>
              <a:latin typeface="Calibri"/>
              <a:cs typeface="Calibri"/>
            </a:endParaRPr>
          </a:p>
        </p:txBody>
      </p:sp>
      <p:sp>
        <p:nvSpPr>
          <p:cNvPr id="32" name="object 4"/>
          <p:cNvSpPr/>
          <p:nvPr/>
        </p:nvSpPr>
        <p:spPr>
          <a:xfrm>
            <a:off x="11239245" y="850535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/>
          <p:cNvSpPr/>
          <p:nvPr/>
        </p:nvSpPr>
        <p:spPr>
          <a:xfrm>
            <a:off x="11214531" y="8480679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11534812" y="88207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11552701" y="873376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0"/>
          <p:cNvSpPr/>
          <p:nvPr/>
        </p:nvSpPr>
        <p:spPr>
          <a:xfrm>
            <a:off x="11534812" y="871788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1"/>
          <p:cNvSpPr/>
          <p:nvPr/>
        </p:nvSpPr>
        <p:spPr>
          <a:xfrm>
            <a:off x="11552701" y="8633434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2"/>
          <p:cNvSpPr/>
          <p:nvPr/>
        </p:nvSpPr>
        <p:spPr>
          <a:xfrm>
            <a:off x="11534812" y="861692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/>
          <p:cNvSpPr/>
          <p:nvPr/>
        </p:nvSpPr>
        <p:spPr>
          <a:xfrm>
            <a:off x="12202483" y="863215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/>
          <p:cNvSpPr/>
          <p:nvPr/>
        </p:nvSpPr>
        <p:spPr>
          <a:xfrm>
            <a:off x="12119736" y="861609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/>
          <p:cNvSpPr/>
          <p:nvPr/>
        </p:nvSpPr>
        <p:spPr>
          <a:xfrm>
            <a:off x="11344605" y="8600668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6"/>
          <p:cNvSpPr/>
          <p:nvPr/>
        </p:nvSpPr>
        <p:spPr>
          <a:xfrm>
            <a:off x="11717896" y="8600008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7"/>
          <p:cNvSpPr/>
          <p:nvPr/>
        </p:nvSpPr>
        <p:spPr>
          <a:xfrm>
            <a:off x="12338977" y="863194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8"/>
          <p:cNvSpPr/>
          <p:nvPr/>
        </p:nvSpPr>
        <p:spPr>
          <a:xfrm>
            <a:off x="12321311" y="86160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9"/>
          <p:cNvSpPr/>
          <p:nvPr/>
        </p:nvSpPr>
        <p:spPr>
          <a:xfrm>
            <a:off x="12470066" y="863208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0"/>
          <p:cNvSpPr/>
          <p:nvPr/>
        </p:nvSpPr>
        <p:spPr>
          <a:xfrm>
            <a:off x="12645694" y="8603145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1"/>
          <p:cNvSpPr/>
          <p:nvPr/>
        </p:nvSpPr>
        <p:spPr>
          <a:xfrm>
            <a:off x="12832778" y="8593226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"/>
          <p:cNvSpPr/>
          <p:nvPr/>
        </p:nvSpPr>
        <p:spPr>
          <a:xfrm>
            <a:off x="11239245" y="850535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"/>
          <p:cNvSpPr/>
          <p:nvPr/>
        </p:nvSpPr>
        <p:spPr>
          <a:xfrm>
            <a:off x="11214531" y="8480679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"/>
          <p:cNvSpPr/>
          <p:nvPr/>
        </p:nvSpPr>
        <p:spPr>
          <a:xfrm>
            <a:off x="11239245" y="85053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"/>
          <p:cNvSpPr/>
          <p:nvPr/>
        </p:nvSpPr>
        <p:spPr>
          <a:xfrm>
            <a:off x="12583782" y="8537473"/>
            <a:ext cx="535305" cy="364490"/>
          </a:xfrm>
          <a:custGeom>
            <a:avLst/>
            <a:gdLst/>
            <a:ahLst/>
            <a:cxnLst/>
            <a:rect l="l" t="t" r="r" b="b"/>
            <a:pathLst>
              <a:path w="535305" h="364490">
                <a:moveTo>
                  <a:pt x="506361" y="0"/>
                </a:moveTo>
                <a:lnTo>
                  <a:pt x="0" y="0"/>
                </a:lnTo>
                <a:lnTo>
                  <a:pt x="0" y="364477"/>
                </a:lnTo>
                <a:lnTo>
                  <a:pt x="506361" y="364477"/>
                </a:lnTo>
                <a:lnTo>
                  <a:pt x="517576" y="362210"/>
                </a:lnTo>
                <a:lnTo>
                  <a:pt x="526745" y="356031"/>
                </a:lnTo>
                <a:lnTo>
                  <a:pt x="532932" y="346871"/>
                </a:lnTo>
                <a:lnTo>
                  <a:pt x="535203" y="335661"/>
                </a:lnTo>
                <a:lnTo>
                  <a:pt x="535203" y="28841"/>
                </a:lnTo>
                <a:lnTo>
                  <a:pt x="532932" y="17621"/>
                </a:lnTo>
                <a:lnTo>
                  <a:pt x="526745" y="8453"/>
                </a:lnTo>
                <a:lnTo>
                  <a:pt x="517576" y="2268"/>
                </a:lnTo>
                <a:lnTo>
                  <a:pt x="506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8"/>
          <p:cNvSpPr/>
          <p:nvPr/>
        </p:nvSpPr>
        <p:spPr>
          <a:xfrm>
            <a:off x="11534812" y="88207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9"/>
          <p:cNvSpPr/>
          <p:nvPr/>
        </p:nvSpPr>
        <p:spPr>
          <a:xfrm>
            <a:off x="11552701" y="873376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0"/>
          <p:cNvSpPr/>
          <p:nvPr/>
        </p:nvSpPr>
        <p:spPr>
          <a:xfrm>
            <a:off x="11534812" y="871788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1"/>
          <p:cNvSpPr/>
          <p:nvPr/>
        </p:nvSpPr>
        <p:spPr>
          <a:xfrm>
            <a:off x="11552701" y="8633434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2"/>
          <p:cNvSpPr/>
          <p:nvPr/>
        </p:nvSpPr>
        <p:spPr>
          <a:xfrm>
            <a:off x="11534812" y="861692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3"/>
          <p:cNvSpPr/>
          <p:nvPr/>
        </p:nvSpPr>
        <p:spPr>
          <a:xfrm>
            <a:off x="12202483" y="863215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4"/>
          <p:cNvSpPr/>
          <p:nvPr/>
        </p:nvSpPr>
        <p:spPr>
          <a:xfrm>
            <a:off x="12119736" y="861609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5"/>
          <p:cNvSpPr/>
          <p:nvPr/>
        </p:nvSpPr>
        <p:spPr>
          <a:xfrm>
            <a:off x="11344605" y="8600668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/>
          <p:nvPr/>
        </p:nvSpPr>
        <p:spPr>
          <a:xfrm>
            <a:off x="11717896" y="8600008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7"/>
          <p:cNvSpPr/>
          <p:nvPr/>
        </p:nvSpPr>
        <p:spPr>
          <a:xfrm>
            <a:off x="12338977" y="863194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8"/>
          <p:cNvSpPr/>
          <p:nvPr/>
        </p:nvSpPr>
        <p:spPr>
          <a:xfrm>
            <a:off x="12321311" y="86160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9"/>
          <p:cNvSpPr/>
          <p:nvPr/>
        </p:nvSpPr>
        <p:spPr>
          <a:xfrm>
            <a:off x="12470066" y="863208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0"/>
          <p:cNvSpPr/>
          <p:nvPr/>
        </p:nvSpPr>
        <p:spPr>
          <a:xfrm>
            <a:off x="12645694" y="8603145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1"/>
          <p:cNvSpPr/>
          <p:nvPr/>
        </p:nvSpPr>
        <p:spPr>
          <a:xfrm>
            <a:off x="12832778" y="8593226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2"/>
          <p:cNvSpPr/>
          <p:nvPr/>
        </p:nvSpPr>
        <p:spPr>
          <a:xfrm>
            <a:off x="11899772" y="8599055"/>
            <a:ext cx="212090" cy="255904"/>
          </a:xfrm>
          <a:custGeom>
            <a:avLst/>
            <a:gdLst/>
            <a:ahLst/>
            <a:cxnLst/>
            <a:rect l="l" t="t" r="r" b="b"/>
            <a:pathLst>
              <a:path w="212090" h="255904">
                <a:moveTo>
                  <a:pt x="211975" y="203085"/>
                </a:moveTo>
                <a:lnTo>
                  <a:pt x="0" y="203085"/>
                </a:lnTo>
                <a:lnTo>
                  <a:pt x="0" y="255435"/>
                </a:lnTo>
                <a:lnTo>
                  <a:pt x="34658" y="255435"/>
                </a:lnTo>
                <a:lnTo>
                  <a:pt x="34658" y="235115"/>
                </a:lnTo>
                <a:lnTo>
                  <a:pt x="211975" y="235115"/>
                </a:lnTo>
                <a:lnTo>
                  <a:pt x="211975" y="203085"/>
                </a:lnTo>
                <a:close/>
              </a:path>
              <a:path w="212090" h="255904">
                <a:moveTo>
                  <a:pt x="211975" y="235115"/>
                </a:moveTo>
                <a:lnTo>
                  <a:pt x="176999" y="235115"/>
                </a:lnTo>
                <a:lnTo>
                  <a:pt x="176999" y="255435"/>
                </a:lnTo>
                <a:lnTo>
                  <a:pt x="211975" y="255435"/>
                </a:lnTo>
                <a:lnTo>
                  <a:pt x="211975" y="235115"/>
                </a:lnTo>
                <a:close/>
              </a:path>
              <a:path w="212090" h="255904">
                <a:moveTo>
                  <a:pt x="184251" y="0"/>
                </a:moveTo>
                <a:lnTo>
                  <a:pt x="49199" y="0"/>
                </a:lnTo>
                <a:lnTo>
                  <a:pt x="49199" y="69342"/>
                </a:lnTo>
                <a:lnTo>
                  <a:pt x="48786" y="89944"/>
                </a:lnTo>
                <a:lnTo>
                  <a:pt x="45486" y="128001"/>
                </a:lnTo>
                <a:lnTo>
                  <a:pt x="33758" y="176784"/>
                </a:lnTo>
                <a:lnTo>
                  <a:pt x="20459" y="203085"/>
                </a:lnTo>
                <a:lnTo>
                  <a:pt x="60426" y="203085"/>
                </a:lnTo>
                <a:lnTo>
                  <a:pt x="75592" y="163048"/>
                </a:lnTo>
                <a:lnTo>
                  <a:pt x="82297" y="117511"/>
                </a:lnTo>
                <a:lnTo>
                  <a:pt x="83540" y="32029"/>
                </a:lnTo>
                <a:lnTo>
                  <a:pt x="184251" y="32029"/>
                </a:lnTo>
                <a:lnTo>
                  <a:pt x="184251" y="0"/>
                </a:lnTo>
                <a:close/>
              </a:path>
              <a:path w="212090" h="255904">
                <a:moveTo>
                  <a:pt x="184251" y="32029"/>
                </a:moveTo>
                <a:lnTo>
                  <a:pt x="148920" y="32029"/>
                </a:lnTo>
                <a:lnTo>
                  <a:pt x="148920" y="203085"/>
                </a:lnTo>
                <a:lnTo>
                  <a:pt x="184251" y="203085"/>
                </a:lnTo>
                <a:lnTo>
                  <a:pt x="184251" y="32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"/>
          <p:cNvSpPr/>
          <p:nvPr/>
        </p:nvSpPr>
        <p:spPr>
          <a:xfrm>
            <a:off x="9524298" y="4555363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4" name="object 5"/>
          <p:cNvSpPr/>
          <p:nvPr/>
        </p:nvSpPr>
        <p:spPr>
          <a:xfrm>
            <a:off x="9118802" y="4317429"/>
            <a:ext cx="2342296" cy="691413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5" name="object 6"/>
          <p:cNvSpPr/>
          <p:nvPr/>
        </p:nvSpPr>
        <p:spPr>
          <a:xfrm>
            <a:off x="9514945" y="455537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6" name="object 7"/>
          <p:cNvSpPr/>
          <p:nvPr/>
        </p:nvSpPr>
        <p:spPr>
          <a:xfrm>
            <a:off x="10868835" y="4587481"/>
            <a:ext cx="535305" cy="364490"/>
          </a:xfrm>
          <a:custGeom>
            <a:avLst/>
            <a:gdLst/>
            <a:ahLst/>
            <a:cxnLst/>
            <a:rect l="l" t="t" r="r" b="b"/>
            <a:pathLst>
              <a:path w="535305" h="364490">
                <a:moveTo>
                  <a:pt x="506361" y="0"/>
                </a:moveTo>
                <a:lnTo>
                  <a:pt x="0" y="0"/>
                </a:lnTo>
                <a:lnTo>
                  <a:pt x="0" y="364477"/>
                </a:lnTo>
                <a:lnTo>
                  <a:pt x="506361" y="364477"/>
                </a:lnTo>
                <a:lnTo>
                  <a:pt x="517576" y="362210"/>
                </a:lnTo>
                <a:lnTo>
                  <a:pt x="526745" y="356031"/>
                </a:lnTo>
                <a:lnTo>
                  <a:pt x="532932" y="346871"/>
                </a:lnTo>
                <a:lnTo>
                  <a:pt x="535203" y="335661"/>
                </a:lnTo>
                <a:lnTo>
                  <a:pt x="535203" y="28841"/>
                </a:lnTo>
                <a:lnTo>
                  <a:pt x="532932" y="17621"/>
                </a:lnTo>
                <a:lnTo>
                  <a:pt x="526745" y="8453"/>
                </a:lnTo>
                <a:lnTo>
                  <a:pt x="517576" y="2268"/>
                </a:lnTo>
                <a:lnTo>
                  <a:pt x="506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7" name="object 8"/>
          <p:cNvSpPr/>
          <p:nvPr/>
        </p:nvSpPr>
        <p:spPr>
          <a:xfrm>
            <a:off x="9819865" y="487076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8" name="object 9"/>
          <p:cNvSpPr/>
          <p:nvPr/>
        </p:nvSpPr>
        <p:spPr>
          <a:xfrm>
            <a:off x="9837754" y="478377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9" name="object 10"/>
          <p:cNvSpPr/>
          <p:nvPr/>
        </p:nvSpPr>
        <p:spPr>
          <a:xfrm>
            <a:off x="9819865" y="4767897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0" name="object 11"/>
          <p:cNvSpPr/>
          <p:nvPr/>
        </p:nvSpPr>
        <p:spPr>
          <a:xfrm>
            <a:off x="9837754" y="4683442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1" name="object 12"/>
          <p:cNvSpPr/>
          <p:nvPr/>
        </p:nvSpPr>
        <p:spPr>
          <a:xfrm>
            <a:off x="9819865" y="466693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2" name="object 13"/>
          <p:cNvSpPr/>
          <p:nvPr/>
        </p:nvSpPr>
        <p:spPr>
          <a:xfrm>
            <a:off x="10487536" y="4682160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3" name="object 14"/>
          <p:cNvSpPr/>
          <p:nvPr/>
        </p:nvSpPr>
        <p:spPr>
          <a:xfrm>
            <a:off x="10404789" y="4666106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4" name="object 15"/>
          <p:cNvSpPr/>
          <p:nvPr/>
        </p:nvSpPr>
        <p:spPr>
          <a:xfrm>
            <a:off x="9629658" y="4650676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5" name="object 16"/>
          <p:cNvSpPr/>
          <p:nvPr/>
        </p:nvSpPr>
        <p:spPr>
          <a:xfrm>
            <a:off x="10002949" y="4650016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6" name="object 17"/>
          <p:cNvSpPr/>
          <p:nvPr/>
        </p:nvSpPr>
        <p:spPr>
          <a:xfrm>
            <a:off x="10624030" y="468195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7" name="object 18"/>
          <p:cNvSpPr/>
          <p:nvPr/>
        </p:nvSpPr>
        <p:spPr>
          <a:xfrm>
            <a:off x="10606364" y="4666082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8" name="object 19"/>
          <p:cNvSpPr/>
          <p:nvPr/>
        </p:nvSpPr>
        <p:spPr>
          <a:xfrm>
            <a:off x="10755119" y="4682096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9" name="object 20"/>
          <p:cNvSpPr/>
          <p:nvPr/>
        </p:nvSpPr>
        <p:spPr>
          <a:xfrm>
            <a:off x="10930747" y="4653153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0" name="object 21"/>
          <p:cNvSpPr/>
          <p:nvPr/>
        </p:nvSpPr>
        <p:spPr>
          <a:xfrm>
            <a:off x="11117831" y="4643234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1" name="object 22"/>
          <p:cNvSpPr/>
          <p:nvPr/>
        </p:nvSpPr>
        <p:spPr>
          <a:xfrm>
            <a:off x="10184825" y="4649063"/>
            <a:ext cx="212090" cy="255904"/>
          </a:xfrm>
          <a:custGeom>
            <a:avLst/>
            <a:gdLst/>
            <a:ahLst/>
            <a:cxnLst/>
            <a:rect l="l" t="t" r="r" b="b"/>
            <a:pathLst>
              <a:path w="212090" h="255904">
                <a:moveTo>
                  <a:pt x="211975" y="203085"/>
                </a:moveTo>
                <a:lnTo>
                  <a:pt x="0" y="203085"/>
                </a:lnTo>
                <a:lnTo>
                  <a:pt x="0" y="255435"/>
                </a:lnTo>
                <a:lnTo>
                  <a:pt x="34658" y="255435"/>
                </a:lnTo>
                <a:lnTo>
                  <a:pt x="34658" y="235115"/>
                </a:lnTo>
                <a:lnTo>
                  <a:pt x="211975" y="235115"/>
                </a:lnTo>
                <a:lnTo>
                  <a:pt x="211975" y="203085"/>
                </a:lnTo>
                <a:close/>
              </a:path>
              <a:path w="212090" h="255904">
                <a:moveTo>
                  <a:pt x="211975" y="235115"/>
                </a:moveTo>
                <a:lnTo>
                  <a:pt x="176999" y="235115"/>
                </a:lnTo>
                <a:lnTo>
                  <a:pt x="176999" y="255435"/>
                </a:lnTo>
                <a:lnTo>
                  <a:pt x="211975" y="255435"/>
                </a:lnTo>
                <a:lnTo>
                  <a:pt x="211975" y="235115"/>
                </a:lnTo>
                <a:close/>
              </a:path>
              <a:path w="212090" h="255904">
                <a:moveTo>
                  <a:pt x="184251" y="0"/>
                </a:moveTo>
                <a:lnTo>
                  <a:pt x="49199" y="0"/>
                </a:lnTo>
                <a:lnTo>
                  <a:pt x="49199" y="69342"/>
                </a:lnTo>
                <a:lnTo>
                  <a:pt x="48786" y="89944"/>
                </a:lnTo>
                <a:lnTo>
                  <a:pt x="45486" y="128001"/>
                </a:lnTo>
                <a:lnTo>
                  <a:pt x="33758" y="176784"/>
                </a:lnTo>
                <a:lnTo>
                  <a:pt x="20459" y="203085"/>
                </a:lnTo>
                <a:lnTo>
                  <a:pt x="60426" y="203085"/>
                </a:lnTo>
                <a:lnTo>
                  <a:pt x="75592" y="163048"/>
                </a:lnTo>
                <a:lnTo>
                  <a:pt x="82297" y="117511"/>
                </a:lnTo>
                <a:lnTo>
                  <a:pt x="83540" y="32029"/>
                </a:lnTo>
                <a:lnTo>
                  <a:pt x="184251" y="32029"/>
                </a:lnTo>
                <a:lnTo>
                  <a:pt x="184251" y="0"/>
                </a:lnTo>
                <a:close/>
              </a:path>
              <a:path w="212090" h="255904">
                <a:moveTo>
                  <a:pt x="184251" y="32029"/>
                </a:moveTo>
                <a:lnTo>
                  <a:pt x="148920" y="32029"/>
                </a:lnTo>
                <a:lnTo>
                  <a:pt x="148920" y="203085"/>
                </a:lnTo>
                <a:lnTo>
                  <a:pt x="184251" y="203085"/>
                </a:lnTo>
                <a:lnTo>
                  <a:pt x="184251" y="32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02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42" y="194676"/>
            <a:ext cx="5831054" cy="3360013"/>
          </a:xfrm>
          <a:prstGeom prst="rect">
            <a:avLst/>
          </a:prstGeom>
        </p:spPr>
      </p:pic>
      <p:pic>
        <p:nvPicPr>
          <p:cNvPr id="1026" name="Picture 2" descr="Картинки по запросу РСА 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58" y="4223974"/>
            <a:ext cx="2966284" cy="10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2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17309"/>
            <a:ext cx="10551170" cy="1752599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Чем позже водитель замечает пешехода,</a:t>
            </a:r>
            <a:br>
              <a:rPr lang="ru-RU" dirty="0" smtClean="0">
                <a:solidFill>
                  <a:srgbClr val="40404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тем выше риск аварии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69" y="1828799"/>
            <a:ext cx="9586159" cy="438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668" y="292596"/>
            <a:ext cx="10551170" cy="1315156"/>
          </a:xfrm>
        </p:spPr>
        <p:txBody>
          <a:bodyPr/>
          <a:lstStyle/>
          <a:p>
            <a:r>
              <a:rPr lang="ru-RU" dirty="0" err="1" smtClean="0">
                <a:solidFill>
                  <a:srgbClr val="404040"/>
                </a:solidFill>
              </a:rPr>
              <a:t>Световозвращающие</a:t>
            </a:r>
            <a:r>
              <a:rPr lang="ru-RU" dirty="0" smtClean="0">
                <a:solidFill>
                  <a:srgbClr val="404040"/>
                </a:solidFill>
              </a:rPr>
              <a:t> элементы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53" y="1508897"/>
            <a:ext cx="84074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4941" y="685800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rgbClr val="3288C3"/>
                </a:solidFill>
              </a:rPr>
              <a:t>Ошибки пешеходов</a:t>
            </a:r>
            <a:endParaRPr lang="ru-RU" sz="5000" dirty="0">
              <a:solidFill>
                <a:srgbClr val="3288C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4941" y="2666999"/>
            <a:ext cx="6309936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404040"/>
                </a:solidFill>
              </a:rPr>
              <a:t>Большинство пешеходов уверены в том, что водители при любых условиях обязаны остановиться.</a:t>
            </a:r>
            <a:endParaRPr lang="ru-RU" sz="4000" dirty="0">
              <a:solidFill>
                <a:srgbClr val="404040"/>
              </a:solidFill>
            </a:endParaRPr>
          </a:p>
        </p:txBody>
      </p:sp>
      <p:sp>
        <p:nvSpPr>
          <p:cNvPr id="22" name="object 8"/>
          <p:cNvSpPr/>
          <p:nvPr/>
        </p:nvSpPr>
        <p:spPr>
          <a:xfrm>
            <a:off x="8905967" y="3207822"/>
            <a:ext cx="2200275" cy="2595880"/>
          </a:xfrm>
          <a:custGeom>
            <a:avLst/>
            <a:gdLst/>
            <a:ahLst/>
            <a:cxnLst/>
            <a:rect l="l" t="t" r="r" b="b"/>
            <a:pathLst>
              <a:path w="2200275" h="2595879">
                <a:moveTo>
                  <a:pt x="1582194" y="1437379"/>
                </a:moveTo>
                <a:lnTo>
                  <a:pt x="1087833" y="1437379"/>
                </a:lnTo>
                <a:lnTo>
                  <a:pt x="1562966" y="1761648"/>
                </a:lnTo>
                <a:lnTo>
                  <a:pt x="1753313" y="2504268"/>
                </a:lnTo>
                <a:lnTo>
                  <a:pt x="1773873" y="2547584"/>
                </a:lnTo>
                <a:lnTo>
                  <a:pt x="1807603" y="2578846"/>
                </a:lnTo>
                <a:lnTo>
                  <a:pt x="1850158" y="2595329"/>
                </a:lnTo>
                <a:lnTo>
                  <a:pt x="1897192" y="2594311"/>
                </a:lnTo>
                <a:lnTo>
                  <a:pt x="1942482" y="2573692"/>
                </a:lnTo>
                <a:lnTo>
                  <a:pt x="1975022" y="2537877"/>
                </a:lnTo>
                <a:lnTo>
                  <a:pt x="1991691" y="2492039"/>
                </a:lnTo>
                <a:lnTo>
                  <a:pt x="1989368" y="2441352"/>
                </a:lnTo>
                <a:lnTo>
                  <a:pt x="1793293" y="1652987"/>
                </a:lnTo>
                <a:lnTo>
                  <a:pt x="1776350" y="1612682"/>
                </a:lnTo>
                <a:lnTo>
                  <a:pt x="1748157" y="1579645"/>
                </a:lnTo>
                <a:lnTo>
                  <a:pt x="1582194" y="1437379"/>
                </a:lnTo>
                <a:close/>
              </a:path>
              <a:path w="2200275" h="2595879">
                <a:moveTo>
                  <a:pt x="1449801" y="386645"/>
                </a:moveTo>
                <a:lnTo>
                  <a:pt x="825896" y="386645"/>
                </a:lnTo>
                <a:lnTo>
                  <a:pt x="819813" y="1306429"/>
                </a:lnTo>
                <a:lnTo>
                  <a:pt x="728436" y="1783467"/>
                </a:lnTo>
                <a:lnTo>
                  <a:pt x="77206" y="1996852"/>
                </a:lnTo>
                <a:lnTo>
                  <a:pt x="39585" y="2017937"/>
                </a:lnTo>
                <a:lnTo>
                  <a:pt x="13115" y="2050670"/>
                </a:lnTo>
                <a:lnTo>
                  <a:pt x="0" y="2090987"/>
                </a:lnTo>
                <a:lnTo>
                  <a:pt x="2441" y="2134825"/>
                </a:lnTo>
                <a:lnTo>
                  <a:pt x="22519" y="2177057"/>
                </a:lnTo>
                <a:lnTo>
                  <a:pt x="55958" y="2206674"/>
                </a:lnTo>
                <a:lnTo>
                  <a:pt x="97942" y="2220877"/>
                </a:lnTo>
                <a:lnTo>
                  <a:pt x="143652" y="2216867"/>
                </a:lnTo>
                <a:lnTo>
                  <a:pt x="879134" y="1990261"/>
                </a:lnTo>
                <a:lnTo>
                  <a:pt x="939080" y="1952886"/>
                </a:lnTo>
                <a:lnTo>
                  <a:pt x="973356" y="1890185"/>
                </a:lnTo>
                <a:lnTo>
                  <a:pt x="1087833" y="1437379"/>
                </a:lnTo>
                <a:lnTo>
                  <a:pt x="1582194" y="1437379"/>
                </a:lnTo>
                <a:lnTo>
                  <a:pt x="1276670" y="1175480"/>
                </a:lnTo>
                <a:lnTo>
                  <a:pt x="1197485" y="427183"/>
                </a:lnTo>
                <a:lnTo>
                  <a:pt x="1489587" y="427183"/>
                </a:lnTo>
                <a:lnTo>
                  <a:pt x="1449801" y="386645"/>
                </a:lnTo>
                <a:close/>
              </a:path>
              <a:path w="2200275" h="2595879">
                <a:moveTo>
                  <a:pt x="1023414" y="0"/>
                </a:moveTo>
                <a:lnTo>
                  <a:pt x="975434" y="4515"/>
                </a:lnTo>
                <a:lnTo>
                  <a:pt x="930646" y="26295"/>
                </a:lnTo>
                <a:lnTo>
                  <a:pt x="361355" y="443439"/>
                </a:lnTo>
                <a:lnTo>
                  <a:pt x="334452" y="484192"/>
                </a:lnTo>
                <a:lnTo>
                  <a:pt x="332488" y="500932"/>
                </a:lnTo>
                <a:lnTo>
                  <a:pt x="332488" y="965777"/>
                </a:lnTo>
                <a:lnTo>
                  <a:pt x="340417" y="1005984"/>
                </a:lnTo>
                <a:lnTo>
                  <a:pt x="362041" y="1038815"/>
                </a:lnTo>
                <a:lnTo>
                  <a:pt x="394114" y="1060950"/>
                </a:lnTo>
                <a:lnTo>
                  <a:pt x="433390" y="1069066"/>
                </a:lnTo>
                <a:lnTo>
                  <a:pt x="472469" y="1061030"/>
                </a:lnTo>
                <a:lnTo>
                  <a:pt x="504451" y="1039096"/>
                </a:lnTo>
                <a:lnTo>
                  <a:pt x="526125" y="1006525"/>
                </a:lnTo>
                <a:lnTo>
                  <a:pt x="534279" y="966577"/>
                </a:lnTo>
                <a:lnTo>
                  <a:pt x="536552" y="592435"/>
                </a:lnTo>
                <a:lnTo>
                  <a:pt x="825896" y="386645"/>
                </a:lnTo>
                <a:lnTo>
                  <a:pt x="1449801" y="386645"/>
                </a:lnTo>
                <a:lnTo>
                  <a:pt x="1110820" y="41255"/>
                </a:lnTo>
                <a:lnTo>
                  <a:pt x="1070054" y="12372"/>
                </a:lnTo>
                <a:lnTo>
                  <a:pt x="1023414" y="0"/>
                </a:lnTo>
                <a:close/>
              </a:path>
              <a:path w="2200275" h="2595879">
                <a:moveTo>
                  <a:pt x="1489587" y="427183"/>
                </a:moveTo>
                <a:lnTo>
                  <a:pt x="1197485" y="427183"/>
                </a:lnTo>
                <a:lnTo>
                  <a:pt x="1457327" y="704500"/>
                </a:lnTo>
                <a:lnTo>
                  <a:pt x="1470977" y="715776"/>
                </a:lnTo>
                <a:lnTo>
                  <a:pt x="1486706" y="723085"/>
                </a:lnTo>
                <a:lnTo>
                  <a:pt x="1503715" y="726173"/>
                </a:lnTo>
                <a:lnTo>
                  <a:pt x="1521208" y="724782"/>
                </a:lnTo>
                <a:lnTo>
                  <a:pt x="2111199" y="604907"/>
                </a:lnTo>
                <a:lnTo>
                  <a:pt x="2150587" y="588102"/>
                </a:lnTo>
                <a:lnTo>
                  <a:pt x="2180218" y="558634"/>
                </a:lnTo>
                <a:lnTo>
                  <a:pt x="2197514" y="520232"/>
                </a:lnTo>
                <a:lnTo>
                  <a:pt x="2199191" y="489540"/>
                </a:lnTo>
                <a:lnTo>
                  <a:pt x="1550787" y="489540"/>
                </a:lnTo>
                <a:lnTo>
                  <a:pt x="1489587" y="427183"/>
                </a:lnTo>
                <a:close/>
              </a:path>
              <a:path w="2200275" h="2595879">
                <a:moveTo>
                  <a:pt x="2111060" y="379137"/>
                </a:moveTo>
                <a:lnTo>
                  <a:pt x="2063905" y="379545"/>
                </a:lnTo>
                <a:lnTo>
                  <a:pt x="1550787" y="489540"/>
                </a:lnTo>
                <a:lnTo>
                  <a:pt x="2199191" y="489540"/>
                </a:lnTo>
                <a:lnTo>
                  <a:pt x="2199896" y="476624"/>
                </a:lnTo>
                <a:lnTo>
                  <a:pt x="2183973" y="431184"/>
                </a:lnTo>
                <a:lnTo>
                  <a:pt x="2152722" y="397519"/>
                </a:lnTo>
                <a:lnTo>
                  <a:pt x="2111060" y="379137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3" name="object 9"/>
          <p:cNvSpPr/>
          <p:nvPr/>
        </p:nvSpPr>
        <p:spPr>
          <a:xfrm>
            <a:off x="9689902" y="2438399"/>
            <a:ext cx="621665" cy="636905"/>
          </a:xfrm>
          <a:custGeom>
            <a:avLst/>
            <a:gdLst/>
            <a:ahLst/>
            <a:cxnLst/>
            <a:rect l="l" t="t" r="r" b="b"/>
            <a:pathLst>
              <a:path w="621665" h="636904">
                <a:moveTo>
                  <a:pt x="310807" y="0"/>
                </a:moveTo>
                <a:lnTo>
                  <a:pt x="264878" y="3449"/>
                </a:lnTo>
                <a:lnTo>
                  <a:pt x="221042" y="13470"/>
                </a:lnTo>
                <a:lnTo>
                  <a:pt x="179779" y="29570"/>
                </a:lnTo>
                <a:lnTo>
                  <a:pt x="141569" y="51257"/>
                </a:lnTo>
                <a:lnTo>
                  <a:pt x="106895" y="78039"/>
                </a:lnTo>
                <a:lnTo>
                  <a:pt x="76236" y="109425"/>
                </a:lnTo>
                <a:lnTo>
                  <a:pt x="50073" y="144921"/>
                </a:lnTo>
                <a:lnTo>
                  <a:pt x="28887" y="184035"/>
                </a:lnTo>
                <a:lnTo>
                  <a:pt x="13159" y="226277"/>
                </a:lnTo>
                <a:lnTo>
                  <a:pt x="3369" y="271154"/>
                </a:lnTo>
                <a:lnTo>
                  <a:pt x="0" y="318173"/>
                </a:lnTo>
                <a:lnTo>
                  <a:pt x="3369" y="365189"/>
                </a:lnTo>
                <a:lnTo>
                  <a:pt x="13159" y="410063"/>
                </a:lnTo>
                <a:lnTo>
                  <a:pt x="28887" y="452304"/>
                </a:lnTo>
                <a:lnTo>
                  <a:pt x="50073" y="491419"/>
                </a:lnTo>
                <a:lnTo>
                  <a:pt x="76236" y="526916"/>
                </a:lnTo>
                <a:lnTo>
                  <a:pt x="106895" y="558302"/>
                </a:lnTo>
                <a:lnTo>
                  <a:pt x="141569" y="585085"/>
                </a:lnTo>
                <a:lnTo>
                  <a:pt x="179779" y="606773"/>
                </a:lnTo>
                <a:lnTo>
                  <a:pt x="221042" y="622874"/>
                </a:lnTo>
                <a:lnTo>
                  <a:pt x="264878" y="632896"/>
                </a:lnTo>
                <a:lnTo>
                  <a:pt x="310807" y="636346"/>
                </a:lnTo>
                <a:lnTo>
                  <a:pt x="356735" y="632896"/>
                </a:lnTo>
                <a:lnTo>
                  <a:pt x="400571" y="622874"/>
                </a:lnTo>
                <a:lnTo>
                  <a:pt x="441835" y="606773"/>
                </a:lnTo>
                <a:lnTo>
                  <a:pt x="480044" y="585085"/>
                </a:lnTo>
                <a:lnTo>
                  <a:pt x="514719" y="558302"/>
                </a:lnTo>
                <a:lnTo>
                  <a:pt x="545378" y="526916"/>
                </a:lnTo>
                <a:lnTo>
                  <a:pt x="571541" y="491419"/>
                </a:lnTo>
                <a:lnTo>
                  <a:pt x="592726" y="452304"/>
                </a:lnTo>
                <a:lnTo>
                  <a:pt x="608454" y="410063"/>
                </a:lnTo>
                <a:lnTo>
                  <a:pt x="618244" y="365189"/>
                </a:lnTo>
                <a:lnTo>
                  <a:pt x="621614" y="318173"/>
                </a:lnTo>
                <a:lnTo>
                  <a:pt x="618244" y="271154"/>
                </a:lnTo>
                <a:lnTo>
                  <a:pt x="608454" y="226277"/>
                </a:lnTo>
                <a:lnTo>
                  <a:pt x="592726" y="184035"/>
                </a:lnTo>
                <a:lnTo>
                  <a:pt x="571541" y="144921"/>
                </a:lnTo>
                <a:lnTo>
                  <a:pt x="545378" y="109425"/>
                </a:lnTo>
                <a:lnTo>
                  <a:pt x="514719" y="78039"/>
                </a:lnTo>
                <a:lnTo>
                  <a:pt x="480044" y="51257"/>
                </a:lnTo>
                <a:lnTo>
                  <a:pt x="441835" y="29570"/>
                </a:lnTo>
                <a:lnTo>
                  <a:pt x="400571" y="13470"/>
                </a:lnTo>
                <a:lnTo>
                  <a:pt x="356735" y="3449"/>
                </a:lnTo>
                <a:lnTo>
                  <a:pt x="310807" y="0"/>
                </a:lnTo>
                <a:close/>
              </a:path>
            </a:pathLst>
          </a:custGeom>
          <a:solidFill>
            <a:srgbClr val="FDD1B0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86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668" y="292596"/>
            <a:ext cx="10551170" cy="1315156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Правила выбора места для перехода дороги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41" y="3766820"/>
            <a:ext cx="7073900" cy="2349500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04288" y="1446942"/>
            <a:ext cx="9825253" cy="2223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Правило №1: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Будь заметен и понятен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88" y="3669957"/>
            <a:ext cx="2446363" cy="244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342" y="-68241"/>
            <a:ext cx="12165841" cy="70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668" y="292596"/>
            <a:ext cx="10551170" cy="1315156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Правила выбора места для перехода дороги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04288" y="1446942"/>
            <a:ext cx="9825253" cy="2223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Правило №2: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Убедись в безопасности перехода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68" y="3256349"/>
            <a:ext cx="88773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8" y="-55609"/>
            <a:ext cx="10816283" cy="119242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Пересекая переход на перекрестке, обернись!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64" y="1067826"/>
            <a:ext cx="10081613" cy="567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8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668" y="292596"/>
            <a:ext cx="10551170" cy="1315156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Правила выбора места для перехода дороги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04288" y="1446942"/>
            <a:ext cx="9825253" cy="2223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Правило №</a:t>
            </a:r>
            <a:r>
              <a:rPr lang="en-US" sz="4000" dirty="0" smtClean="0">
                <a:solidFill>
                  <a:srgbClr val="C00000"/>
                </a:solidFill>
              </a:rPr>
              <a:t>3</a:t>
            </a:r>
            <a:r>
              <a:rPr lang="ru-RU" sz="4000" dirty="0" smtClean="0">
                <a:solidFill>
                  <a:srgbClr val="C0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Используй сигналы коммуникации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88" y="3766820"/>
            <a:ext cx="2142181" cy="2142181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27" y="3669956"/>
            <a:ext cx="8337254" cy="28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6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668" y="292596"/>
            <a:ext cx="10551170" cy="1315156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Коммуникация с водителем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53" y="1469664"/>
            <a:ext cx="86868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4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668" y="5989"/>
            <a:ext cx="10551170" cy="131515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Отвлекающие факторы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066" y="4423720"/>
            <a:ext cx="2036188" cy="2036188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03" y="4423720"/>
            <a:ext cx="2011474" cy="2011474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576" y="1587991"/>
            <a:ext cx="2228678" cy="2228678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089" y="1587992"/>
            <a:ext cx="2147088" cy="214708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596576" y="1322173"/>
            <a:ext cx="2124602" cy="2755557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563089" y="1364637"/>
            <a:ext cx="2124602" cy="2755557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3807181" y="3816669"/>
            <a:ext cx="2124602" cy="2755557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698703" y="3816669"/>
            <a:ext cx="2124602" cy="2755557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2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92897"/>
            <a:ext cx="10018713" cy="1752599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3288C3"/>
                </a:solidFill>
              </a:rPr>
              <a:t>ДТП с пешеходами в 2015 году</a:t>
            </a:r>
            <a:endParaRPr lang="ru-RU" sz="5000" b="1" dirty="0">
              <a:solidFill>
                <a:srgbClr val="3288C3"/>
              </a:solidFill>
            </a:endParaRP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043" y="3947152"/>
            <a:ext cx="769645" cy="769645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971" y="2874477"/>
            <a:ext cx="922799" cy="922799"/>
          </a:xfrm>
          <a:prstGeom prst="rect">
            <a:avLst/>
          </a:prstGeom>
        </p:spPr>
      </p:pic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241" y="1682485"/>
            <a:ext cx="999897" cy="999897"/>
          </a:xfrm>
          <a:prstGeom prst="rect">
            <a:avLst/>
          </a:prstGeom>
        </p:spPr>
      </p:pic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42" y="5151866"/>
            <a:ext cx="686009" cy="6860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99279" y="3149976"/>
            <a:ext cx="15434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solidFill>
                  <a:srgbClr val="404040"/>
                </a:solidFill>
              </a:rPr>
              <a:t>ВСЕГО</a:t>
            </a:r>
            <a:endParaRPr lang="ru-RU" sz="3500" b="1" dirty="0">
              <a:solidFill>
                <a:srgbClr val="40404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79193" y="4085855"/>
            <a:ext cx="19273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solidFill>
                  <a:srgbClr val="404040"/>
                </a:solidFill>
              </a:rPr>
              <a:t>РАНЕНО</a:t>
            </a:r>
            <a:endParaRPr lang="ru-RU" sz="3500" b="1" dirty="0">
              <a:solidFill>
                <a:srgbClr val="40404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70209" y="5228550"/>
            <a:ext cx="229421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solidFill>
                  <a:srgbClr val="404040"/>
                </a:solidFill>
              </a:rPr>
              <a:t>ПОГИБЛО</a:t>
            </a:r>
            <a:endParaRPr lang="ru-RU" sz="3500" b="1" dirty="0">
              <a:solidFill>
                <a:srgbClr val="40404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10727" y="2051440"/>
            <a:ext cx="31782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</a:rPr>
              <a:t>НА ПЕРЕХОДЕ</a:t>
            </a:r>
            <a:endParaRPr lang="ru-RU" sz="35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09272" y="3122254"/>
            <a:ext cx="136120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 smtClean="0">
                <a:solidFill>
                  <a:srgbClr val="3288C3"/>
                </a:solidFill>
              </a:rPr>
              <a:t>58 221</a:t>
            </a:r>
            <a:endParaRPr lang="ru-RU" sz="3500" dirty="0">
              <a:solidFill>
                <a:srgbClr val="3288C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09272" y="4063332"/>
            <a:ext cx="131799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 smtClean="0">
                <a:solidFill>
                  <a:srgbClr val="3288C3"/>
                </a:solidFill>
              </a:rPr>
              <a:t>53 718</a:t>
            </a:r>
            <a:endParaRPr lang="ru-RU" sz="3500" dirty="0">
              <a:solidFill>
                <a:srgbClr val="3288C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9272" y="5179399"/>
            <a:ext cx="109241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dirty="0" smtClean="0">
                <a:solidFill>
                  <a:srgbClr val="3288C3"/>
                </a:solidFill>
              </a:rPr>
              <a:t>7 138</a:t>
            </a:r>
            <a:endParaRPr lang="ru-RU" sz="3500" dirty="0">
              <a:solidFill>
                <a:srgbClr val="3288C3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92383" y="2980881"/>
            <a:ext cx="182133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smtClean="0">
                <a:solidFill>
                  <a:srgbClr val="C00000"/>
                </a:solidFill>
              </a:rPr>
              <a:t>19 779</a:t>
            </a:r>
            <a:endParaRPr lang="ru-RU" sz="5000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38030" y="4064893"/>
            <a:ext cx="185499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smtClean="0">
                <a:solidFill>
                  <a:srgbClr val="C00000"/>
                </a:solidFill>
              </a:rPr>
              <a:t>19 576</a:t>
            </a:r>
            <a:endParaRPr lang="ru-RU" sz="50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99813" y="5136630"/>
            <a:ext cx="14885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smtClean="0">
                <a:solidFill>
                  <a:srgbClr val="C00000"/>
                </a:solidFill>
              </a:rPr>
              <a:t>1 233</a:t>
            </a:r>
            <a:endParaRPr lang="ru-RU" sz="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668" y="5989"/>
            <a:ext cx="10551170" cy="1315156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Правила пешехода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4479015" y="2702536"/>
            <a:ext cx="7568823" cy="22230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№1: Будь заметен и понятен</a:t>
            </a:r>
          </a:p>
          <a:p>
            <a:pPr marL="0" indent="0">
              <a:buNone/>
            </a:pPr>
            <a:endParaRPr lang="ru-RU" sz="3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№2: Убедись в безопасности перехода</a:t>
            </a:r>
          </a:p>
          <a:p>
            <a:pPr marL="0" indent="0">
              <a:buNone/>
            </a:pPr>
            <a:endParaRPr lang="ru-RU" sz="30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000" dirty="0" smtClean="0">
                <a:solidFill>
                  <a:srgbClr val="C00000"/>
                </a:solidFill>
              </a:rPr>
              <a:t>№3: </a:t>
            </a:r>
            <a:r>
              <a:rPr lang="ru-RU" sz="3000" dirty="0" err="1" smtClean="0">
                <a:solidFill>
                  <a:srgbClr val="C00000"/>
                </a:solidFill>
              </a:rPr>
              <a:t>Коммуницируй</a:t>
            </a:r>
            <a:r>
              <a:rPr lang="ru-RU" sz="3000" dirty="0" smtClean="0">
                <a:solidFill>
                  <a:srgbClr val="C00000"/>
                </a:solidFill>
              </a:rPr>
              <a:t> с водителем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6" y="1993089"/>
            <a:ext cx="1208948" cy="1208948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5" r="76580" b="22968"/>
          <a:stretch/>
        </p:blipFill>
        <p:spPr>
          <a:xfrm>
            <a:off x="2509508" y="3202037"/>
            <a:ext cx="1565464" cy="136676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247" y="4629350"/>
            <a:ext cx="1241467" cy="12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4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16" y="23883"/>
            <a:ext cx="10018713" cy="1061113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Подавай пример!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2476385" y="3234519"/>
            <a:ext cx="7870796" cy="3623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723" y="1061113"/>
            <a:ext cx="717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95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1239245" y="85053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3"/>
          <p:cNvSpPr/>
          <p:nvPr/>
        </p:nvSpPr>
        <p:spPr>
          <a:xfrm>
            <a:off x="7756521" y="82332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4"/>
          <p:cNvSpPr/>
          <p:nvPr/>
        </p:nvSpPr>
        <p:spPr>
          <a:xfrm>
            <a:off x="9576448" y="76734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6"/>
          <p:cNvSpPr txBox="1"/>
          <p:nvPr/>
        </p:nvSpPr>
        <p:spPr>
          <a:xfrm>
            <a:off x="7734300" y="100021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11391645" y="86577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3"/>
          <p:cNvSpPr/>
          <p:nvPr/>
        </p:nvSpPr>
        <p:spPr>
          <a:xfrm>
            <a:off x="7908921" y="83856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4"/>
          <p:cNvSpPr/>
          <p:nvPr/>
        </p:nvSpPr>
        <p:spPr>
          <a:xfrm>
            <a:off x="9728848" y="78258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"/>
          <p:cNvSpPr txBox="1"/>
          <p:nvPr/>
        </p:nvSpPr>
        <p:spPr>
          <a:xfrm>
            <a:off x="7886700" y="101545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1544045" y="88101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3"/>
          <p:cNvSpPr/>
          <p:nvPr/>
        </p:nvSpPr>
        <p:spPr>
          <a:xfrm>
            <a:off x="8061321" y="85380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4"/>
          <p:cNvSpPr/>
          <p:nvPr/>
        </p:nvSpPr>
        <p:spPr>
          <a:xfrm>
            <a:off x="9881248" y="79782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6"/>
          <p:cNvSpPr txBox="1"/>
          <p:nvPr/>
        </p:nvSpPr>
        <p:spPr>
          <a:xfrm>
            <a:off x="8039100" y="103069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11696445" y="89625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3"/>
          <p:cNvSpPr/>
          <p:nvPr/>
        </p:nvSpPr>
        <p:spPr>
          <a:xfrm>
            <a:off x="8213721" y="86904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10033648" y="81306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6"/>
          <p:cNvSpPr txBox="1"/>
          <p:nvPr/>
        </p:nvSpPr>
        <p:spPr>
          <a:xfrm>
            <a:off x="8191500" y="104593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4"/>
          <p:cNvSpPr/>
          <p:nvPr/>
        </p:nvSpPr>
        <p:spPr>
          <a:xfrm>
            <a:off x="11239245" y="850535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/>
          <p:cNvSpPr/>
          <p:nvPr/>
        </p:nvSpPr>
        <p:spPr>
          <a:xfrm>
            <a:off x="11214531" y="8480679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11534812" y="88207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11552701" y="873376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0"/>
          <p:cNvSpPr/>
          <p:nvPr/>
        </p:nvSpPr>
        <p:spPr>
          <a:xfrm>
            <a:off x="11534812" y="871788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1"/>
          <p:cNvSpPr/>
          <p:nvPr/>
        </p:nvSpPr>
        <p:spPr>
          <a:xfrm>
            <a:off x="11552701" y="8633434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2"/>
          <p:cNvSpPr/>
          <p:nvPr/>
        </p:nvSpPr>
        <p:spPr>
          <a:xfrm>
            <a:off x="11534812" y="861692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/>
          <p:cNvSpPr/>
          <p:nvPr/>
        </p:nvSpPr>
        <p:spPr>
          <a:xfrm>
            <a:off x="12202483" y="863215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/>
          <p:cNvSpPr/>
          <p:nvPr/>
        </p:nvSpPr>
        <p:spPr>
          <a:xfrm>
            <a:off x="12119736" y="861609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/>
          <p:cNvSpPr/>
          <p:nvPr/>
        </p:nvSpPr>
        <p:spPr>
          <a:xfrm>
            <a:off x="11344605" y="8600668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6"/>
          <p:cNvSpPr/>
          <p:nvPr/>
        </p:nvSpPr>
        <p:spPr>
          <a:xfrm>
            <a:off x="11717896" y="8600008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7"/>
          <p:cNvSpPr/>
          <p:nvPr/>
        </p:nvSpPr>
        <p:spPr>
          <a:xfrm>
            <a:off x="12338977" y="863194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8"/>
          <p:cNvSpPr/>
          <p:nvPr/>
        </p:nvSpPr>
        <p:spPr>
          <a:xfrm>
            <a:off x="12321311" y="86160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9"/>
          <p:cNvSpPr/>
          <p:nvPr/>
        </p:nvSpPr>
        <p:spPr>
          <a:xfrm>
            <a:off x="12470066" y="863208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0"/>
          <p:cNvSpPr/>
          <p:nvPr/>
        </p:nvSpPr>
        <p:spPr>
          <a:xfrm>
            <a:off x="12645694" y="8603145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1"/>
          <p:cNvSpPr/>
          <p:nvPr/>
        </p:nvSpPr>
        <p:spPr>
          <a:xfrm>
            <a:off x="12832778" y="8593226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"/>
          <p:cNvSpPr/>
          <p:nvPr/>
        </p:nvSpPr>
        <p:spPr>
          <a:xfrm>
            <a:off x="11239245" y="850535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"/>
          <p:cNvSpPr/>
          <p:nvPr/>
        </p:nvSpPr>
        <p:spPr>
          <a:xfrm>
            <a:off x="11214531" y="8480679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"/>
          <p:cNvSpPr/>
          <p:nvPr/>
        </p:nvSpPr>
        <p:spPr>
          <a:xfrm>
            <a:off x="11239245" y="85053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"/>
          <p:cNvSpPr/>
          <p:nvPr/>
        </p:nvSpPr>
        <p:spPr>
          <a:xfrm>
            <a:off x="12583782" y="8537473"/>
            <a:ext cx="535305" cy="364490"/>
          </a:xfrm>
          <a:custGeom>
            <a:avLst/>
            <a:gdLst/>
            <a:ahLst/>
            <a:cxnLst/>
            <a:rect l="l" t="t" r="r" b="b"/>
            <a:pathLst>
              <a:path w="535305" h="364490">
                <a:moveTo>
                  <a:pt x="506361" y="0"/>
                </a:moveTo>
                <a:lnTo>
                  <a:pt x="0" y="0"/>
                </a:lnTo>
                <a:lnTo>
                  <a:pt x="0" y="364477"/>
                </a:lnTo>
                <a:lnTo>
                  <a:pt x="506361" y="364477"/>
                </a:lnTo>
                <a:lnTo>
                  <a:pt x="517576" y="362210"/>
                </a:lnTo>
                <a:lnTo>
                  <a:pt x="526745" y="356031"/>
                </a:lnTo>
                <a:lnTo>
                  <a:pt x="532932" y="346871"/>
                </a:lnTo>
                <a:lnTo>
                  <a:pt x="535203" y="335661"/>
                </a:lnTo>
                <a:lnTo>
                  <a:pt x="535203" y="28841"/>
                </a:lnTo>
                <a:lnTo>
                  <a:pt x="532932" y="17621"/>
                </a:lnTo>
                <a:lnTo>
                  <a:pt x="526745" y="8453"/>
                </a:lnTo>
                <a:lnTo>
                  <a:pt x="517576" y="2268"/>
                </a:lnTo>
                <a:lnTo>
                  <a:pt x="506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8"/>
          <p:cNvSpPr/>
          <p:nvPr/>
        </p:nvSpPr>
        <p:spPr>
          <a:xfrm>
            <a:off x="11534812" y="88207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9"/>
          <p:cNvSpPr/>
          <p:nvPr/>
        </p:nvSpPr>
        <p:spPr>
          <a:xfrm>
            <a:off x="11552701" y="873376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0"/>
          <p:cNvSpPr/>
          <p:nvPr/>
        </p:nvSpPr>
        <p:spPr>
          <a:xfrm>
            <a:off x="11534812" y="871788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1"/>
          <p:cNvSpPr/>
          <p:nvPr/>
        </p:nvSpPr>
        <p:spPr>
          <a:xfrm>
            <a:off x="11552701" y="8633434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2"/>
          <p:cNvSpPr/>
          <p:nvPr/>
        </p:nvSpPr>
        <p:spPr>
          <a:xfrm>
            <a:off x="11534812" y="861692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3"/>
          <p:cNvSpPr/>
          <p:nvPr/>
        </p:nvSpPr>
        <p:spPr>
          <a:xfrm>
            <a:off x="12202483" y="863215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4"/>
          <p:cNvSpPr/>
          <p:nvPr/>
        </p:nvSpPr>
        <p:spPr>
          <a:xfrm>
            <a:off x="12119736" y="861609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5"/>
          <p:cNvSpPr/>
          <p:nvPr/>
        </p:nvSpPr>
        <p:spPr>
          <a:xfrm>
            <a:off x="11344605" y="8600668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/>
          <p:nvPr/>
        </p:nvSpPr>
        <p:spPr>
          <a:xfrm>
            <a:off x="11717896" y="8600008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7"/>
          <p:cNvSpPr/>
          <p:nvPr/>
        </p:nvSpPr>
        <p:spPr>
          <a:xfrm>
            <a:off x="12338977" y="863194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8"/>
          <p:cNvSpPr/>
          <p:nvPr/>
        </p:nvSpPr>
        <p:spPr>
          <a:xfrm>
            <a:off x="12321311" y="86160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9"/>
          <p:cNvSpPr/>
          <p:nvPr/>
        </p:nvSpPr>
        <p:spPr>
          <a:xfrm>
            <a:off x="12470066" y="863208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0"/>
          <p:cNvSpPr/>
          <p:nvPr/>
        </p:nvSpPr>
        <p:spPr>
          <a:xfrm>
            <a:off x="12645694" y="8603145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1"/>
          <p:cNvSpPr/>
          <p:nvPr/>
        </p:nvSpPr>
        <p:spPr>
          <a:xfrm>
            <a:off x="12832778" y="8593226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2"/>
          <p:cNvSpPr/>
          <p:nvPr/>
        </p:nvSpPr>
        <p:spPr>
          <a:xfrm>
            <a:off x="11899772" y="8599055"/>
            <a:ext cx="212090" cy="255904"/>
          </a:xfrm>
          <a:custGeom>
            <a:avLst/>
            <a:gdLst/>
            <a:ahLst/>
            <a:cxnLst/>
            <a:rect l="l" t="t" r="r" b="b"/>
            <a:pathLst>
              <a:path w="212090" h="255904">
                <a:moveTo>
                  <a:pt x="211975" y="203085"/>
                </a:moveTo>
                <a:lnTo>
                  <a:pt x="0" y="203085"/>
                </a:lnTo>
                <a:lnTo>
                  <a:pt x="0" y="255435"/>
                </a:lnTo>
                <a:lnTo>
                  <a:pt x="34658" y="255435"/>
                </a:lnTo>
                <a:lnTo>
                  <a:pt x="34658" y="235115"/>
                </a:lnTo>
                <a:lnTo>
                  <a:pt x="211975" y="235115"/>
                </a:lnTo>
                <a:lnTo>
                  <a:pt x="211975" y="203085"/>
                </a:lnTo>
                <a:close/>
              </a:path>
              <a:path w="212090" h="255904">
                <a:moveTo>
                  <a:pt x="211975" y="235115"/>
                </a:moveTo>
                <a:lnTo>
                  <a:pt x="176999" y="235115"/>
                </a:lnTo>
                <a:lnTo>
                  <a:pt x="176999" y="255435"/>
                </a:lnTo>
                <a:lnTo>
                  <a:pt x="211975" y="255435"/>
                </a:lnTo>
                <a:lnTo>
                  <a:pt x="211975" y="235115"/>
                </a:lnTo>
                <a:close/>
              </a:path>
              <a:path w="212090" h="255904">
                <a:moveTo>
                  <a:pt x="184251" y="0"/>
                </a:moveTo>
                <a:lnTo>
                  <a:pt x="49199" y="0"/>
                </a:lnTo>
                <a:lnTo>
                  <a:pt x="49199" y="69342"/>
                </a:lnTo>
                <a:lnTo>
                  <a:pt x="48786" y="89944"/>
                </a:lnTo>
                <a:lnTo>
                  <a:pt x="45486" y="128001"/>
                </a:lnTo>
                <a:lnTo>
                  <a:pt x="33758" y="176784"/>
                </a:lnTo>
                <a:lnTo>
                  <a:pt x="20459" y="203085"/>
                </a:lnTo>
                <a:lnTo>
                  <a:pt x="60426" y="203085"/>
                </a:lnTo>
                <a:lnTo>
                  <a:pt x="75592" y="163048"/>
                </a:lnTo>
                <a:lnTo>
                  <a:pt x="82297" y="117511"/>
                </a:lnTo>
                <a:lnTo>
                  <a:pt x="83540" y="32029"/>
                </a:lnTo>
                <a:lnTo>
                  <a:pt x="184251" y="32029"/>
                </a:lnTo>
                <a:lnTo>
                  <a:pt x="184251" y="0"/>
                </a:lnTo>
                <a:close/>
              </a:path>
              <a:path w="212090" h="255904">
                <a:moveTo>
                  <a:pt x="184251" y="32029"/>
                </a:moveTo>
                <a:lnTo>
                  <a:pt x="148920" y="32029"/>
                </a:lnTo>
                <a:lnTo>
                  <a:pt x="148920" y="203085"/>
                </a:lnTo>
                <a:lnTo>
                  <a:pt x="184251" y="203085"/>
                </a:lnTo>
                <a:lnTo>
                  <a:pt x="184251" y="32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5"/>
          <p:cNvSpPr/>
          <p:nvPr/>
        </p:nvSpPr>
        <p:spPr>
          <a:xfrm>
            <a:off x="9499584" y="4530687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7" name="object 8"/>
          <p:cNvSpPr/>
          <p:nvPr/>
        </p:nvSpPr>
        <p:spPr>
          <a:xfrm>
            <a:off x="9819865" y="487076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8" name="object 9"/>
          <p:cNvSpPr/>
          <p:nvPr/>
        </p:nvSpPr>
        <p:spPr>
          <a:xfrm>
            <a:off x="9837754" y="478377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9" name="object 10"/>
          <p:cNvSpPr/>
          <p:nvPr/>
        </p:nvSpPr>
        <p:spPr>
          <a:xfrm>
            <a:off x="9819865" y="4767897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0" name="object 11"/>
          <p:cNvSpPr/>
          <p:nvPr/>
        </p:nvSpPr>
        <p:spPr>
          <a:xfrm>
            <a:off x="9837754" y="4683442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1" name="object 12"/>
          <p:cNvSpPr/>
          <p:nvPr/>
        </p:nvSpPr>
        <p:spPr>
          <a:xfrm>
            <a:off x="9819865" y="466693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2" name="object 13"/>
          <p:cNvSpPr/>
          <p:nvPr/>
        </p:nvSpPr>
        <p:spPr>
          <a:xfrm>
            <a:off x="10487536" y="4682160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3" name="object 14"/>
          <p:cNvSpPr/>
          <p:nvPr/>
        </p:nvSpPr>
        <p:spPr>
          <a:xfrm>
            <a:off x="10404789" y="4666106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4" name="object 15"/>
          <p:cNvSpPr/>
          <p:nvPr/>
        </p:nvSpPr>
        <p:spPr>
          <a:xfrm>
            <a:off x="9629658" y="4650676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5" name="object 16"/>
          <p:cNvSpPr/>
          <p:nvPr/>
        </p:nvSpPr>
        <p:spPr>
          <a:xfrm>
            <a:off x="10002949" y="4650016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6" name="object 17"/>
          <p:cNvSpPr/>
          <p:nvPr/>
        </p:nvSpPr>
        <p:spPr>
          <a:xfrm>
            <a:off x="10624030" y="468195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7" name="object 18"/>
          <p:cNvSpPr/>
          <p:nvPr/>
        </p:nvSpPr>
        <p:spPr>
          <a:xfrm>
            <a:off x="10606364" y="4666082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8" name="object 19"/>
          <p:cNvSpPr/>
          <p:nvPr/>
        </p:nvSpPr>
        <p:spPr>
          <a:xfrm>
            <a:off x="10755119" y="4682096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1" name="object 22"/>
          <p:cNvSpPr/>
          <p:nvPr/>
        </p:nvSpPr>
        <p:spPr>
          <a:xfrm>
            <a:off x="10184825" y="4649063"/>
            <a:ext cx="212090" cy="255904"/>
          </a:xfrm>
          <a:custGeom>
            <a:avLst/>
            <a:gdLst/>
            <a:ahLst/>
            <a:cxnLst/>
            <a:rect l="l" t="t" r="r" b="b"/>
            <a:pathLst>
              <a:path w="212090" h="255904">
                <a:moveTo>
                  <a:pt x="211975" y="203085"/>
                </a:moveTo>
                <a:lnTo>
                  <a:pt x="0" y="203085"/>
                </a:lnTo>
                <a:lnTo>
                  <a:pt x="0" y="255435"/>
                </a:lnTo>
                <a:lnTo>
                  <a:pt x="34658" y="255435"/>
                </a:lnTo>
                <a:lnTo>
                  <a:pt x="34658" y="235115"/>
                </a:lnTo>
                <a:lnTo>
                  <a:pt x="211975" y="235115"/>
                </a:lnTo>
                <a:lnTo>
                  <a:pt x="211975" y="203085"/>
                </a:lnTo>
                <a:close/>
              </a:path>
              <a:path w="212090" h="255904">
                <a:moveTo>
                  <a:pt x="211975" y="235115"/>
                </a:moveTo>
                <a:lnTo>
                  <a:pt x="176999" y="235115"/>
                </a:lnTo>
                <a:lnTo>
                  <a:pt x="176999" y="255435"/>
                </a:lnTo>
                <a:lnTo>
                  <a:pt x="211975" y="255435"/>
                </a:lnTo>
                <a:lnTo>
                  <a:pt x="211975" y="235115"/>
                </a:lnTo>
                <a:close/>
              </a:path>
              <a:path w="212090" h="255904">
                <a:moveTo>
                  <a:pt x="184251" y="0"/>
                </a:moveTo>
                <a:lnTo>
                  <a:pt x="49199" y="0"/>
                </a:lnTo>
                <a:lnTo>
                  <a:pt x="49199" y="69342"/>
                </a:lnTo>
                <a:lnTo>
                  <a:pt x="48786" y="89944"/>
                </a:lnTo>
                <a:lnTo>
                  <a:pt x="45486" y="128001"/>
                </a:lnTo>
                <a:lnTo>
                  <a:pt x="33758" y="176784"/>
                </a:lnTo>
                <a:lnTo>
                  <a:pt x="20459" y="203085"/>
                </a:lnTo>
                <a:lnTo>
                  <a:pt x="60426" y="203085"/>
                </a:lnTo>
                <a:lnTo>
                  <a:pt x="75592" y="163048"/>
                </a:lnTo>
                <a:lnTo>
                  <a:pt x="82297" y="117511"/>
                </a:lnTo>
                <a:lnTo>
                  <a:pt x="83540" y="32029"/>
                </a:lnTo>
                <a:lnTo>
                  <a:pt x="184251" y="32029"/>
                </a:lnTo>
                <a:lnTo>
                  <a:pt x="184251" y="0"/>
                </a:lnTo>
                <a:close/>
              </a:path>
              <a:path w="212090" h="255904">
                <a:moveTo>
                  <a:pt x="184251" y="32029"/>
                </a:moveTo>
                <a:lnTo>
                  <a:pt x="148920" y="32029"/>
                </a:lnTo>
                <a:lnTo>
                  <a:pt x="148920" y="203085"/>
                </a:lnTo>
                <a:lnTo>
                  <a:pt x="184251" y="203085"/>
                </a:lnTo>
                <a:lnTo>
                  <a:pt x="184251" y="32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3" name="Объект 2"/>
          <p:cNvSpPr txBox="1">
            <a:spLocks/>
          </p:cNvSpPr>
          <p:nvPr/>
        </p:nvSpPr>
        <p:spPr>
          <a:xfrm>
            <a:off x="4436994" y="1074440"/>
            <a:ext cx="7568823" cy="734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000" b="1" dirty="0" smtClean="0">
                <a:solidFill>
                  <a:schemeClr val="accent1">
                    <a:lumMod val="75000"/>
                  </a:schemeClr>
                </a:solidFill>
              </a:rPr>
              <a:t>WWW.BEZDTP.RU</a:t>
            </a:r>
            <a:endParaRPr lang="ru-RU" sz="5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5" name="Объект 2"/>
          <p:cNvSpPr txBox="1">
            <a:spLocks/>
          </p:cNvSpPr>
          <p:nvPr/>
        </p:nvSpPr>
        <p:spPr>
          <a:xfrm>
            <a:off x="4805649" y="2070016"/>
            <a:ext cx="7568823" cy="2223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C00000"/>
                </a:solidFill>
              </a:rPr>
              <a:t> 	</a:t>
            </a:r>
            <a:endParaRPr lang="ru-RU" sz="30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4763" y="2003080"/>
            <a:ext cx="73175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1. Заходите на наш сайт.</a:t>
            </a:r>
          </a:p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2. Узнайте, как должен выглядеть безопасный пешеходный переход</a:t>
            </a:r>
          </a:p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3. Напишите пост о недостатках переходов в вашем городе и разместите их фото на сайте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11239245" y="85053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3"/>
          <p:cNvSpPr/>
          <p:nvPr/>
        </p:nvSpPr>
        <p:spPr>
          <a:xfrm>
            <a:off x="7756521" y="82332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4"/>
          <p:cNvSpPr/>
          <p:nvPr/>
        </p:nvSpPr>
        <p:spPr>
          <a:xfrm>
            <a:off x="9576448" y="76734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6"/>
          <p:cNvSpPr txBox="1"/>
          <p:nvPr/>
        </p:nvSpPr>
        <p:spPr>
          <a:xfrm>
            <a:off x="7734300" y="100021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11391645" y="86577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3"/>
          <p:cNvSpPr/>
          <p:nvPr/>
        </p:nvSpPr>
        <p:spPr>
          <a:xfrm>
            <a:off x="7908921" y="83856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4"/>
          <p:cNvSpPr/>
          <p:nvPr/>
        </p:nvSpPr>
        <p:spPr>
          <a:xfrm>
            <a:off x="9728848" y="78258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6"/>
          <p:cNvSpPr txBox="1"/>
          <p:nvPr/>
        </p:nvSpPr>
        <p:spPr>
          <a:xfrm>
            <a:off x="7886700" y="101545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6"/>
          <p:cNvSpPr/>
          <p:nvPr/>
        </p:nvSpPr>
        <p:spPr>
          <a:xfrm>
            <a:off x="11544045" y="88101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3"/>
          <p:cNvSpPr/>
          <p:nvPr/>
        </p:nvSpPr>
        <p:spPr>
          <a:xfrm>
            <a:off x="8061321" y="85380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4"/>
          <p:cNvSpPr/>
          <p:nvPr/>
        </p:nvSpPr>
        <p:spPr>
          <a:xfrm>
            <a:off x="9881248" y="79782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6"/>
          <p:cNvSpPr txBox="1"/>
          <p:nvPr/>
        </p:nvSpPr>
        <p:spPr>
          <a:xfrm>
            <a:off x="8039100" y="103069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11696445" y="89625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3"/>
          <p:cNvSpPr/>
          <p:nvPr/>
        </p:nvSpPr>
        <p:spPr>
          <a:xfrm>
            <a:off x="8213721" y="8690457"/>
            <a:ext cx="1057481" cy="97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4"/>
          <p:cNvSpPr/>
          <p:nvPr/>
        </p:nvSpPr>
        <p:spPr>
          <a:xfrm>
            <a:off x="10033648" y="8130679"/>
            <a:ext cx="1098711" cy="177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6"/>
          <p:cNvSpPr txBox="1"/>
          <p:nvPr/>
        </p:nvSpPr>
        <p:spPr>
          <a:xfrm>
            <a:off x="8191500" y="10459366"/>
            <a:ext cx="554672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00"/>
              </a:lnSpc>
            </a:pPr>
            <a:r>
              <a:rPr sz="2000" spc="140" dirty="0">
                <a:solidFill>
                  <a:srgbClr val="FFFFFF"/>
                </a:solidFill>
                <a:latin typeface="Calibri"/>
                <a:cs typeface="Calibri"/>
              </a:rPr>
              <a:t>ФЕДЕРАЛЬНАЯ </a:t>
            </a:r>
            <a:r>
              <a:rPr sz="2000" spc="160" dirty="0">
                <a:solidFill>
                  <a:srgbClr val="FFFFFF"/>
                </a:solidFill>
                <a:latin typeface="Calibri"/>
                <a:cs typeface="Calibri"/>
              </a:rPr>
              <a:t>ЦЕЛЕВАЯ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ПРОГРАММА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000"/>
              </a:lnSpc>
              <a:spcBef>
                <a:spcPts val="200"/>
              </a:spcBef>
            </a:pPr>
            <a:r>
              <a:rPr sz="2000" spc="125" dirty="0">
                <a:solidFill>
                  <a:srgbClr val="FFFFFF"/>
                </a:solidFill>
                <a:latin typeface="Calibri"/>
                <a:cs typeface="Calibri"/>
              </a:rPr>
              <a:t>«ПОВЫШЕНИЕ 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БЕЗОПАСНОСТИ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65" dirty="0">
                <a:solidFill>
                  <a:srgbClr val="FFFFFF"/>
                </a:solidFill>
                <a:latin typeface="Calibri"/>
                <a:cs typeface="Calibri"/>
              </a:rPr>
              <a:t>ДОРОЖНОГО  </a:t>
            </a:r>
            <a:r>
              <a:rPr sz="2000" spc="155" dirty="0">
                <a:solidFill>
                  <a:srgbClr val="FFFFFF"/>
                </a:solidFill>
                <a:latin typeface="Calibri"/>
                <a:cs typeface="Calibri"/>
              </a:rPr>
              <a:t>ДВИЖЕНИЯ </a:t>
            </a:r>
            <a:r>
              <a:rPr sz="2000" spc="17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2013-2020</a:t>
            </a:r>
            <a:r>
              <a:rPr sz="2000" spc="-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114" dirty="0">
                <a:solidFill>
                  <a:srgbClr val="FFFFFF"/>
                </a:solidFill>
                <a:latin typeface="Calibri"/>
                <a:cs typeface="Calibri"/>
              </a:rPr>
              <a:t>ГОДАХ»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3"/>
          <p:cNvSpPr/>
          <p:nvPr/>
        </p:nvSpPr>
        <p:spPr>
          <a:xfrm>
            <a:off x="4482025" y="4101633"/>
            <a:ext cx="1449613" cy="1300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2" name="object 4"/>
          <p:cNvSpPr/>
          <p:nvPr/>
        </p:nvSpPr>
        <p:spPr>
          <a:xfrm>
            <a:off x="11239245" y="850535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"/>
          <p:cNvSpPr/>
          <p:nvPr/>
        </p:nvSpPr>
        <p:spPr>
          <a:xfrm>
            <a:off x="11214531" y="8480679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/>
          <p:nvPr/>
        </p:nvSpPr>
        <p:spPr>
          <a:xfrm>
            <a:off x="11534812" y="88207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9"/>
          <p:cNvSpPr/>
          <p:nvPr/>
        </p:nvSpPr>
        <p:spPr>
          <a:xfrm>
            <a:off x="11552701" y="873376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10"/>
          <p:cNvSpPr/>
          <p:nvPr/>
        </p:nvSpPr>
        <p:spPr>
          <a:xfrm>
            <a:off x="11534812" y="871788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1"/>
          <p:cNvSpPr/>
          <p:nvPr/>
        </p:nvSpPr>
        <p:spPr>
          <a:xfrm>
            <a:off x="11552701" y="8633434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2"/>
          <p:cNvSpPr/>
          <p:nvPr/>
        </p:nvSpPr>
        <p:spPr>
          <a:xfrm>
            <a:off x="11534812" y="861692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3"/>
          <p:cNvSpPr/>
          <p:nvPr/>
        </p:nvSpPr>
        <p:spPr>
          <a:xfrm>
            <a:off x="12202483" y="863215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4"/>
          <p:cNvSpPr/>
          <p:nvPr/>
        </p:nvSpPr>
        <p:spPr>
          <a:xfrm>
            <a:off x="12119736" y="861609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5"/>
          <p:cNvSpPr/>
          <p:nvPr/>
        </p:nvSpPr>
        <p:spPr>
          <a:xfrm>
            <a:off x="11344605" y="8600668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6"/>
          <p:cNvSpPr/>
          <p:nvPr/>
        </p:nvSpPr>
        <p:spPr>
          <a:xfrm>
            <a:off x="11717896" y="8600008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7"/>
          <p:cNvSpPr/>
          <p:nvPr/>
        </p:nvSpPr>
        <p:spPr>
          <a:xfrm>
            <a:off x="12338977" y="863194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8"/>
          <p:cNvSpPr/>
          <p:nvPr/>
        </p:nvSpPr>
        <p:spPr>
          <a:xfrm>
            <a:off x="12321311" y="86160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9"/>
          <p:cNvSpPr/>
          <p:nvPr/>
        </p:nvSpPr>
        <p:spPr>
          <a:xfrm>
            <a:off x="12470066" y="863208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20"/>
          <p:cNvSpPr/>
          <p:nvPr/>
        </p:nvSpPr>
        <p:spPr>
          <a:xfrm>
            <a:off x="12645694" y="8603145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21"/>
          <p:cNvSpPr/>
          <p:nvPr/>
        </p:nvSpPr>
        <p:spPr>
          <a:xfrm>
            <a:off x="12832778" y="8593226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4"/>
          <p:cNvSpPr/>
          <p:nvPr/>
        </p:nvSpPr>
        <p:spPr>
          <a:xfrm>
            <a:off x="11239245" y="850535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5"/>
          <p:cNvSpPr/>
          <p:nvPr/>
        </p:nvSpPr>
        <p:spPr>
          <a:xfrm>
            <a:off x="11214531" y="8480679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"/>
          <p:cNvSpPr/>
          <p:nvPr/>
        </p:nvSpPr>
        <p:spPr>
          <a:xfrm>
            <a:off x="11239245" y="8505367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7"/>
          <p:cNvSpPr/>
          <p:nvPr/>
        </p:nvSpPr>
        <p:spPr>
          <a:xfrm>
            <a:off x="12583782" y="8537473"/>
            <a:ext cx="535305" cy="364490"/>
          </a:xfrm>
          <a:custGeom>
            <a:avLst/>
            <a:gdLst/>
            <a:ahLst/>
            <a:cxnLst/>
            <a:rect l="l" t="t" r="r" b="b"/>
            <a:pathLst>
              <a:path w="535305" h="364490">
                <a:moveTo>
                  <a:pt x="506361" y="0"/>
                </a:moveTo>
                <a:lnTo>
                  <a:pt x="0" y="0"/>
                </a:lnTo>
                <a:lnTo>
                  <a:pt x="0" y="364477"/>
                </a:lnTo>
                <a:lnTo>
                  <a:pt x="506361" y="364477"/>
                </a:lnTo>
                <a:lnTo>
                  <a:pt x="517576" y="362210"/>
                </a:lnTo>
                <a:lnTo>
                  <a:pt x="526745" y="356031"/>
                </a:lnTo>
                <a:lnTo>
                  <a:pt x="532932" y="346871"/>
                </a:lnTo>
                <a:lnTo>
                  <a:pt x="535203" y="335661"/>
                </a:lnTo>
                <a:lnTo>
                  <a:pt x="535203" y="28841"/>
                </a:lnTo>
                <a:lnTo>
                  <a:pt x="532932" y="17621"/>
                </a:lnTo>
                <a:lnTo>
                  <a:pt x="526745" y="8453"/>
                </a:lnTo>
                <a:lnTo>
                  <a:pt x="517576" y="2268"/>
                </a:lnTo>
                <a:lnTo>
                  <a:pt x="506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8"/>
          <p:cNvSpPr/>
          <p:nvPr/>
        </p:nvSpPr>
        <p:spPr>
          <a:xfrm>
            <a:off x="11534812" y="88207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9"/>
          <p:cNvSpPr/>
          <p:nvPr/>
        </p:nvSpPr>
        <p:spPr>
          <a:xfrm>
            <a:off x="11552701" y="8733764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10"/>
          <p:cNvSpPr/>
          <p:nvPr/>
        </p:nvSpPr>
        <p:spPr>
          <a:xfrm>
            <a:off x="11534812" y="8717889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11"/>
          <p:cNvSpPr/>
          <p:nvPr/>
        </p:nvSpPr>
        <p:spPr>
          <a:xfrm>
            <a:off x="11552701" y="8633434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12"/>
          <p:cNvSpPr/>
          <p:nvPr/>
        </p:nvSpPr>
        <p:spPr>
          <a:xfrm>
            <a:off x="11534812" y="8616924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13"/>
          <p:cNvSpPr/>
          <p:nvPr/>
        </p:nvSpPr>
        <p:spPr>
          <a:xfrm>
            <a:off x="12202483" y="8632152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4"/>
          <p:cNvSpPr/>
          <p:nvPr/>
        </p:nvSpPr>
        <p:spPr>
          <a:xfrm>
            <a:off x="12119736" y="8616098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15"/>
          <p:cNvSpPr/>
          <p:nvPr/>
        </p:nvSpPr>
        <p:spPr>
          <a:xfrm>
            <a:off x="11344605" y="8600668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/>
          <p:nvPr/>
        </p:nvSpPr>
        <p:spPr>
          <a:xfrm>
            <a:off x="11717896" y="8600008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17"/>
          <p:cNvSpPr/>
          <p:nvPr/>
        </p:nvSpPr>
        <p:spPr>
          <a:xfrm>
            <a:off x="12338977" y="8631949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18"/>
          <p:cNvSpPr/>
          <p:nvPr/>
        </p:nvSpPr>
        <p:spPr>
          <a:xfrm>
            <a:off x="12321311" y="8616074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19"/>
          <p:cNvSpPr/>
          <p:nvPr/>
        </p:nvSpPr>
        <p:spPr>
          <a:xfrm>
            <a:off x="12470066" y="8632088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20"/>
          <p:cNvSpPr/>
          <p:nvPr/>
        </p:nvSpPr>
        <p:spPr>
          <a:xfrm>
            <a:off x="12645694" y="8603145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21"/>
          <p:cNvSpPr/>
          <p:nvPr/>
        </p:nvSpPr>
        <p:spPr>
          <a:xfrm>
            <a:off x="12832778" y="8593226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2"/>
          <p:cNvSpPr/>
          <p:nvPr/>
        </p:nvSpPr>
        <p:spPr>
          <a:xfrm>
            <a:off x="11899772" y="8599055"/>
            <a:ext cx="212090" cy="255904"/>
          </a:xfrm>
          <a:custGeom>
            <a:avLst/>
            <a:gdLst/>
            <a:ahLst/>
            <a:cxnLst/>
            <a:rect l="l" t="t" r="r" b="b"/>
            <a:pathLst>
              <a:path w="212090" h="255904">
                <a:moveTo>
                  <a:pt x="211975" y="203085"/>
                </a:moveTo>
                <a:lnTo>
                  <a:pt x="0" y="203085"/>
                </a:lnTo>
                <a:lnTo>
                  <a:pt x="0" y="255435"/>
                </a:lnTo>
                <a:lnTo>
                  <a:pt x="34658" y="255435"/>
                </a:lnTo>
                <a:lnTo>
                  <a:pt x="34658" y="235115"/>
                </a:lnTo>
                <a:lnTo>
                  <a:pt x="211975" y="235115"/>
                </a:lnTo>
                <a:lnTo>
                  <a:pt x="211975" y="203085"/>
                </a:lnTo>
                <a:close/>
              </a:path>
              <a:path w="212090" h="255904">
                <a:moveTo>
                  <a:pt x="211975" y="235115"/>
                </a:moveTo>
                <a:lnTo>
                  <a:pt x="176999" y="235115"/>
                </a:lnTo>
                <a:lnTo>
                  <a:pt x="176999" y="255435"/>
                </a:lnTo>
                <a:lnTo>
                  <a:pt x="211975" y="255435"/>
                </a:lnTo>
                <a:lnTo>
                  <a:pt x="211975" y="235115"/>
                </a:lnTo>
                <a:close/>
              </a:path>
              <a:path w="212090" h="255904">
                <a:moveTo>
                  <a:pt x="184251" y="0"/>
                </a:moveTo>
                <a:lnTo>
                  <a:pt x="49199" y="0"/>
                </a:lnTo>
                <a:lnTo>
                  <a:pt x="49199" y="69342"/>
                </a:lnTo>
                <a:lnTo>
                  <a:pt x="48786" y="89944"/>
                </a:lnTo>
                <a:lnTo>
                  <a:pt x="45486" y="128001"/>
                </a:lnTo>
                <a:lnTo>
                  <a:pt x="33758" y="176784"/>
                </a:lnTo>
                <a:lnTo>
                  <a:pt x="20459" y="203085"/>
                </a:lnTo>
                <a:lnTo>
                  <a:pt x="60426" y="203085"/>
                </a:lnTo>
                <a:lnTo>
                  <a:pt x="75592" y="163048"/>
                </a:lnTo>
                <a:lnTo>
                  <a:pt x="82297" y="117511"/>
                </a:lnTo>
                <a:lnTo>
                  <a:pt x="83540" y="32029"/>
                </a:lnTo>
                <a:lnTo>
                  <a:pt x="184251" y="32029"/>
                </a:lnTo>
                <a:lnTo>
                  <a:pt x="184251" y="0"/>
                </a:lnTo>
                <a:close/>
              </a:path>
              <a:path w="212090" h="255904">
                <a:moveTo>
                  <a:pt x="184251" y="32029"/>
                </a:moveTo>
                <a:lnTo>
                  <a:pt x="148920" y="32029"/>
                </a:lnTo>
                <a:lnTo>
                  <a:pt x="148920" y="203085"/>
                </a:lnTo>
                <a:lnTo>
                  <a:pt x="184251" y="203085"/>
                </a:lnTo>
                <a:lnTo>
                  <a:pt x="184251" y="32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"/>
          <p:cNvSpPr/>
          <p:nvPr/>
        </p:nvSpPr>
        <p:spPr>
          <a:xfrm>
            <a:off x="9524298" y="4555363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98" y="0"/>
                </a:moveTo>
                <a:lnTo>
                  <a:pt x="60947" y="0"/>
                </a:lnTo>
                <a:lnTo>
                  <a:pt x="37252" y="4796"/>
                </a:lnTo>
                <a:lnTo>
                  <a:pt x="17876" y="17870"/>
                </a:lnTo>
                <a:lnTo>
                  <a:pt x="4799" y="37252"/>
                </a:lnTo>
                <a:lnTo>
                  <a:pt x="0" y="60972"/>
                </a:lnTo>
                <a:lnTo>
                  <a:pt x="0" y="367766"/>
                </a:lnTo>
                <a:lnTo>
                  <a:pt x="4799" y="391495"/>
                </a:lnTo>
                <a:lnTo>
                  <a:pt x="17876" y="410886"/>
                </a:lnTo>
                <a:lnTo>
                  <a:pt x="37252" y="423966"/>
                </a:lnTo>
                <a:lnTo>
                  <a:pt x="60947" y="428764"/>
                </a:lnTo>
                <a:lnTo>
                  <a:pt x="1850898" y="428764"/>
                </a:lnTo>
                <a:lnTo>
                  <a:pt x="1874607" y="423966"/>
                </a:lnTo>
                <a:lnTo>
                  <a:pt x="1893990" y="410886"/>
                </a:lnTo>
                <a:lnTo>
                  <a:pt x="1907071" y="391495"/>
                </a:lnTo>
                <a:lnTo>
                  <a:pt x="1911870" y="367766"/>
                </a:lnTo>
                <a:lnTo>
                  <a:pt x="1911870" y="60972"/>
                </a:lnTo>
                <a:lnTo>
                  <a:pt x="1907071" y="37252"/>
                </a:lnTo>
                <a:lnTo>
                  <a:pt x="1893990" y="17870"/>
                </a:lnTo>
                <a:lnTo>
                  <a:pt x="1874607" y="4796"/>
                </a:lnTo>
                <a:lnTo>
                  <a:pt x="18508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4" name="object 5"/>
          <p:cNvSpPr/>
          <p:nvPr/>
        </p:nvSpPr>
        <p:spPr>
          <a:xfrm>
            <a:off x="9499584" y="4530687"/>
            <a:ext cx="1961514" cy="478155"/>
          </a:xfrm>
          <a:custGeom>
            <a:avLst/>
            <a:gdLst/>
            <a:ahLst/>
            <a:cxnLst/>
            <a:rect l="l" t="t" r="r" b="b"/>
            <a:pathLst>
              <a:path w="1961515" h="478154">
                <a:moveTo>
                  <a:pt x="1875574" y="0"/>
                </a:moveTo>
                <a:lnTo>
                  <a:pt x="85648" y="0"/>
                </a:lnTo>
                <a:lnTo>
                  <a:pt x="52345" y="6738"/>
                </a:lnTo>
                <a:lnTo>
                  <a:pt x="25117" y="25107"/>
                </a:lnTo>
                <a:lnTo>
                  <a:pt x="6742" y="52335"/>
                </a:lnTo>
                <a:lnTo>
                  <a:pt x="0" y="85648"/>
                </a:lnTo>
                <a:lnTo>
                  <a:pt x="0" y="392442"/>
                </a:lnTo>
                <a:lnTo>
                  <a:pt x="6742" y="425765"/>
                </a:lnTo>
                <a:lnTo>
                  <a:pt x="25117" y="453001"/>
                </a:lnTo>
                <a:lnTo>
                  <a:pt x="52345" y="471375"/>
                </a:lnTo>
                <a:lnTo>
                  <a:pt x="85648" y="478116"/>
                </a:lnTo>
                <a:lnTo>
                  <a:pt x="1875574" y="478116"/>
                </a:lnTo>
                <a:lnTo>
                  <a:pt x="1908887" y="471375"/>
                </a:lnTo>
                <a:lnTo>
                  <a:pt x="1936115" y="453001"/>
                </a:lnTo>
                <a:lnTo>
                  <a:pt x="1952461" y="428764"/>
                </a:lnTo>
                <a:lnTo>
                  <a:pt x="85648" y="428764"/>
                </a:lnTo>
                <a:lnTo>
                  <a:pt x="71533" y="425905"/>
                </a:lnTo>
                <a:lnTo>
                  <a:pt x="59994" y="418114"/>
                </a:lnTo>
                <a:lnTo>
                  <a:pt x="52208" y="406567"/>
                </a:lnTo>
                <a:lnTo>
                  <a:pt x="49352" y="392442"/>
                </a:lnTo>
                <a:lnTo>
                  <a:pt x="49352" y="85648"/>
                </a:lnTo>
                <a:lnTo>
                  <a:pt x="52208" y="71533"/>
                </a:lnTo>
                <a:lnTo>
                  <a:pt x="59994" y="59994"/>
                </a:lnTo>
                <a:lnTo>
                  <a:pt x="71533" y="52208"/>
                </a:lnTo>
                <a:lnTo>
                  <a:pt x="85648" y="49352"/>
                </a:lnTo>
                <a:lnTo>
                  <a:pt x="1952471" y="49352"/>
                </a:lnTo>
                <a:lnTo>
                  <a:pt x="1936115" y="25107"/>
                </a:lnTo>
                <a:lnTo>
                  <a:pt x="1908887" y="6738"/>
                </a:lnTo>
                <a:lnTo>
                  <a:pt x="1875574" y="0"/>
                </a:lnTo>
                <a:close/>
              </a:path>
              <a:path w="1961515" h="478154">
                <a:moveTo>
                  <a:pt x="1952471" y="49352"/>
                </a:moveTo>
                <a:lnTo>
                  <a:pt x="1875574" y="49352"/>
                </a:lnTo>
                <a:lnTo>
                  <a:pt x="1889689" y="52208"/>
                </a:lnTo>
                <a:lnTo>
                  <a:pt x="1901228" y="59994"/>
                </a:lnTo>
                <a:lnTo>
                  <a:pt x="1909013" y="71533"/>
                </a:lnTo>
                <a:lnTo>
                  <a:pt x="1911870" y="85648"/>
                </a:lnTo>
                <a:lnTo>
                  <a:pt x="1911870" y="392442"/>
                </a:lnTo>
                <a:lnTo>
                  <a:pt x="1909013" y="406567"/>
                </a:lnTo>
                <a:lnTo>
                  <a:pt x="1901228" y="418114"/>
                </a:lnTo>
                <a:lnTo>
                  <a:pt x="1889689" y="425905"/>
                </a:lnTo>
                <a:lnTo>
                  <a:pt x="1875574" y="428764"/>
                </a:lnTo>
                <a:lnTo>
                  <a:pt x="1952461" y="428764"/>
                </a:lnTo>
                <a:lnTo>
                  <a:pt x="1954483" y="425765"/>
                </a:lnTo>
                <a:lnTo>
                  <a:pt x="1961222" y="392442"/>
                </a:lnTo>
                <a:lnTo>
                  <a:pt x="1961222" y="85648"/>
                </a:lnTo>
                <a:lnTo>
                  <a:pt x="1954483" y="52335"/>
                </a:lnTo>
                <a:lnTo>
                  <a:pt x="1952471" y="493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5" name="object 6"/>
          <p:cNvSpPr/>
          <p:nvPr/>
        </p:nvSpPr>
        <p:spPr>
          <a:xfrm>
            <a:off x="9524298" y="4555375"/>
            <a:ext cx="1911985" cy="429259"/>
          </a:xfrm>
          <a:custGeom>
            <a:avLst/>
            <a:gdLst/>
            <a:ahLst/>
            <a:cxnLst/>
            <a:rect l="l" t="t" r="r" b="b"/>
            <a:pathLst>
              <a:path w="1911984" h="429259">
                <a:moveTo>
                  <a:pt x="1850885" y="0"/>
                </a:moveTo>
                <a:lnTo>
                  <a:pt x="60972" y="0"/>
                </a:lnTo>
                <a:lnTo>
                  <a:pt x="37258" y="4793"/>
                </a:lnTo>
                <a:lnTo>
                  <a:pt x="17875" y="17862"/>
                </a:lnTo>
                <a:lnTo>
                  <a:pt x="4797" y="37236"/>
                </a:lnTo>
                <a:lnTo>
                  <a:pt x="0" y="60947"/>
                </a:lnTo>
                <a:lnTo>
                  <a:pt x="0" y="367766"/>
                </a:lnTo>
                <a:lnTo>
                  <a:pt x="4797" y="391475"/>
                </a:lnTo>
                <a:lnTo>
                  <a:pt x="17875" y="410859"/>
                </a:lnTo>
                <a:lnTo>
                  <a:pt x="37258" y="423939"/>
                </a:lnTo>
                <a:lnTo>
                  <a:pt x="60972" y="428739"/>
                </a:lnTo>
                <a:lnTo>
                  <a:pt x="1850885" y="428739"/>
                </a:lnTo>
                <a:lnTo>
                  <a:pt x="1874594" y="423939"/>
                </a:lnTo>
                <a:lnTo>
                  <a:pt x="1893977" y="410859"/>
                </a:lnTo>
                <a:lnTo>
                  <a:pt x="1903611" y="396582"/>
                </a:lnTo>
                <a:lnTo>
                  <a:pt x="1344523" y="396582"/>
                </a:lnTo>
                <a:lnTo>
                  <a:pt x="1344523" y="32105"/>
                </a:lnTo>
                <a:lnTo>
                  <a:pt x="1903594" y="32105"/>
                </a:lnTo>
                <a:lnTo>
                  <a:pt x="1893977" y="17862"/>
                </a:lnTo>
                <a:lnTo>
                  <a:pt x="1874594" y="4793"/>
                </a:lnTo>
                <a:lnTo>
                  <a:pt x="1850885" y="0"/>
                </a:lnTo>
                <a:close/>
              </a:path>
              <a:path w="1911984" h="429259">
                <a:moveTo>
                  <a:pt x="1903594" y="32105"/>
                </a:moveTo>
                <a:lnTo>
                  <a:pt x="1850885" y="32105"/>
                </a:lnTo>
                <a:lnTo>
                  <a:pt x="1862105" y="34377"/>
                </a:lnTo>
                <a:lnTo>
                  <a:pt x="1871273" y="40568"/>
                </a:lnTo>
                <a:lnTo>
                  <a:pt x="1877458" y="49738"/>
                </a:lnTo>
                <a:lnTo>
                  <a:pt x="1879727" y="60947"/>
                </a:lnTo>
                <a:lnTo>
                  <a:pt x="1879727" y="367766"/>
                </a:lnTo>
                <a:lnTo>
                  <a:pt x="1877458" y="378977"/>
                </a:lnTo>
                <a:lnTo>
                  <a:pt x="1871273" y="388137"/>
                </a:lnTo>
                <a:lnTo>
                  <a:pt x="1862105" y="394316"/>
                </a:lnTo>
                <a:lnTo>
                  <a:pt x="1850885" y="396582"/>
                </a:lnTo>
                <a:lnTo>
                  <a:pt x="1903611" y="396582"/>
                </a:lnTo>
                <a:lnTo>
                  <a:pt x="1907058" y="391475"/>
                </a:lnTo>
                <a:lnTo>
                  <a:pt x="1911858" y="367766"/>
                </a:lnTo>
                <a:lnTo>
                  <a:pt x="1911858" y="60947"/>
                </a:lnTo>
                <a:lnTo>
                  <a:pt x="1907058" y="37236"/>
                </a:lnTo>
                <a:lnTo>
                  <a:pt x="1903594" y="32105"/>
                </a:lnTo>
                <a:close/>
              </a:path>
            </a:pathLst>
          </a:custGeom>
          <a:solidFill>
            <a:srgbClr val="0060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6" name="object 7"/>
          <p:cNvSpPr/>
          <p:nvPr/>
        </p:nvSpPr>
        <p:spPr>
          <a:xfrm>
            <a:off x="10868835" y="4587481"/>
            <a:ext cx="535305" cy="364490"/>
          </a:xfrm>
          <a:custGeom>
            <a:avLst/>
            <a:gdLst/>
            <a:ahLst/>
            <a:cxnLst/>
            <a:rect l="l" t="t" r="r" b="b"/>
            <a:pathLst>
              <a:path w="535305" h="364490">
                <a:moveTo>
                  <a:pt x="506361" y="0"/>
                </a:moveTo>
                <a:lnTo>
                  <a:pt x="0" y="0"/>
                </a:lnTo>
                <a:lnTo>
                  <a:pt x="0" y="364477"/>
                </a:lnTo>
                <a:lnTo>
                  <a:pt x="506361" y="364477"/>
                </a:lnTo>
                <a:lnTo>
                  <a:pt x="517576" y="362210"/>
                </a:lnTo>
                <a:lnTo>
                  <a:pt x="526745" y="356031"/>
                </a:lnTo>
                <a:lnTo>
                  <a:pt x="532932" y="346871"/>
                </a:lnTo>
                <a:lnTo>
                  <a:pt x="535203" y="335661"/>
                </a:lnTo>
                <a:lnTo>
                  <a:pt x="535203" y="28841"/>
                </a:lnTo>
                <a:lnTo>
                  <a:pt x="532932" y="17621"/>
                </a:lnTo>
                <a:lnTo>
                  <a:pt x="526745" y="8453"/>
                </a:lnTo>
                <a:lnTo>
                  <a:pt x="517576" y="2268"/>
                </a:lnTo>
                <a:lnTo>
                  <a:pt x="5063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7" name="object 8"/>
          <p:cNvSpPr/>
          <p:nvPr/>
        </p:nvSpPr>
        <p:spPr>
          <a:xfrm>
            <a:off x="9819865" y="4870767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8" name="object 9"/>
          <p:cNvSpPr/>
          <p:nvPr/>
        </p:nvSpPr>
        <p:spPr>
          <a:xfrm>
            <a:off x="9837754" y="4783772"/>
            <a:ext cx="0" cy="71120"/>
          </a:xfrm>
          <a:custGeom>
            <a:avLst/>
            <a:gdLst/>
            <a:ahLst/>
            <a:cxnLst/>
            <a:rect l="l" t="t" r="r" b="b"/>
            <a:pathLst>
              <a:path h="71120">
                <a:moveTo>
                  <a:pt x="0" y="0"/>
                </a:moveTo>
                <a:lnTo>
                  <a:pt x="0" y="7112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9" name="object 10"/>
          <p:cNvSpPr/>
          <p:nvPr/>
        </p:nvSpPr>
        <p:spPr>
          <a:xfrm>
            <a:off x="9819865" y="4767897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>
                <a:moveTo>
                  <a:pt x="0" y="0"/>
                </a:moveTo>
                <a:lnTo>
                  <a:pt x="133807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0" name="object 11"/>
          <p:cNvSpPr/>
          <p:nvPr/>
        </p:nvSpPr>
        <p:spPr>
          <a:xfrm>
            <a:off x="9837754" y="4683442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68580"/>
                </a:lnTo>
              </a:path>
            </a:pathLst>
          </a:custGeom>
          <a:ln w="35775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1" name="object 12"/>
          <p:cNvSpPr/>
          <p:nvPr/>
        </p:nvSpPr>
        <p:spPr>
          <a:xfrm>
            <a:off x="9819865" y="466693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660" y="0"/>
                </a:lnTo>
              </a:path>
            </a:pathLst>
          </a:custGeom>
          <a:ln w="33019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2" name="object 13"/>
          <p:cNvSpPr/>
          <p:nvPr/>
        </p:nvSpPr>
        <p:spPr>
          <a:xfrm>
            <a:off x="10487536" y="4682160"/>
            <a:ext cx="0" cy="203835"/>
          </a:xfrm>
          <a:custGeom>
            <a:avLst/>
            <a:gdLst/>
            <a:ahLst/>
            <a:cxnLst/>
            <a:rect l="l" t="t" r="r" b="b"/>
            <a:pathLst>
              <a:path h="203834">
                <a:moveTo>
                  <a:pt x="0" y="0"/>
                </a:moveTo>
                <a:lnTo>
                  <a:pt x="0" y="203631"/>
                </a:lnTo>
              </a:path>
            </a:pathLst>
          </a:custGeom>
          <a:ln w="35674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3" name="object 14"/>
          <p:cNvSpPr/>
          <p:nvPr/>
        </p:nvSpPr>
        <p:spPr>
          <a:xfrm>
            <a:off x="10404789" y="4666106"/>
            <a:ext cx="165735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519" y="0"/>
                </a:lnTo>
              </a:path>
            </a:pathLst>
          </a:custGeom>
          <a:ln w="32105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4" name="object 15"/>
          <p:cNvSpPr/>
          <p:nvPr/>
        </p:nvSpPr>
        <p:spPr>
          <a:xfrm>
            <a:off x="9629658" y="4650676"/>
            <a:ext cx="166370" cy="236220"/>
          </a:xfrm>
          <a:custGeom>
            <a:avLst/>
            <a:gdLst/>
            <a:ahLst/>
            <a:cxnLst/>
            <a:rect l="l" t="t" r="r" b="b"/>
            <a:pathLst>
              <a:path w="166370" h="236220">
                <a:moveTo>
                  <a:pt x="151422" y="0"/>
                </a:moveTo>
                <a:lnTo>
                  <a:pt x="0" y="0"/>
                </a:lnTo>
                <a:lnTo>
                  <a:pt x="0" y="235940"/>
                </a:lnTo>
                <a:lnTo>
                  <a:pt x="91795" y="235940"/>
                </a:lnTo>
                <a:lnTo>
                  <a:pt x="100182" y="235618"/>
                </a:lnTo>
                <a:lnTo>
                  <a:pt x="141155" y="220670"/>
                </a:lnTo>
                <a:lnTo>
                  <a:pt x="156074" y="203809"/>
                </a:lnTo>
                <a:lnTo>
                  <a:pt x="35445" y="203809"/>
                </a:lnTo>
                <a:lnTo>
                  <a:pt x="35445" y="124917"/>
                </a:lnTo>
                <a:lnTo>
                  <a:pt x="155631" y="124917"/>
                </a:lnTo>
                <a:lnTo>
                  <a:pt x="154619" y="123204"/>
                </a:lnTo>
                <a:lnTo>
                  <a:pt x="122656" y="98082"/>
                </a:lnTo>
                <a:lnTo>
                  <a:pt x="91592" y="92786"/>
                </a:lnTo>
                <a:lnTo>
                  <a:pt x="35445" y="92786"/>
                </a:lnTo>
                <a:lnTo>
                  <a:pt x="35445" y="32156"/>
                </a:lnTo>
                <a:lnTo>
                  <a:pt x="151422" y="32156"/>
                </a:lnTo>
                <a:lnTo>
                  <a:pt x="151422" y="0"/>
                </a:lnTo>
                <a:close/>
              </a:path>
              <a:path w="166370" h="236220">
                <a:moveTo>
                  <a:pt x="155631" y="124917"/>
                </a:moveTo>
                <a:lnTo>
                  <a:pt x="89509" y="124917"/>
                </a:lnTo>
                <a:lnTo>
                  <a:pt x="98802" y="125581"/>
                </a:lnTo>
                <a:lnTo>
                  <a:pt x="106984" y="127571"/>
                </a:lnTo>
                <a:lnTo>
                  <a:pt x="130886" y="164363"/>
                </a:lnTo>
                <a:lnTo>
                  <a:pt x="130207" y="173126"/>
                </a:lnTo>
                <a:lnTo>
                  <a:pt x="98802" y="203155"/>
                </a:lnTo>
                <a:lnTo>
                  <a:pt x="89509" y="203809"/>
                </a:lnTo>
                <a:lnTo>
                  <a:pt x="156074" y="203809"/>
                </a:lnTo>
                <a:lnTo>
                  <a:pt x="166344" y="164363"/>
                </a:lnTo>
                <a:lnTo>
                  <a:pt x="166009" y="156586"/>
                </a:lnTo>
                <a:lnTo>
                  <a:pt x="165006" y="149163"/>
                </a:lnTo>
                <a:lnTo>
                  <a:pt x="163338" y="142094"/>
                </a:lnTo>
                <a:lnTo>
                  <a:pt x="161010" y="135382"/>
                </a:lnTo>
                <a:lnTo>
                  <a:pt x="158084" y="129066"/>
                </a:lnTo>
                <a:lnTo>
                  <a:pt x="155631" y="1249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5" name="object 16"/>
          <p:cNvSpPr/>
          <p:nvPr/>
        </p:nvSpPr>
        <p:spPr>
          <a:xfrm>
            <a:off x="10002949" y="4650016"/>
            <a:ext cx="164465" cy="239395"/>
          </a:xfrm>
          <a:custGeom>
            <a:avLst/>
            <a:gdLst/>
            <a:ahLst/>
            <a:cxnLst/>
            <a:rect l="l" t="t" r="r" b="b"/>
            <a:pathLst>
              <a:path w="164465" h="239395">
                <a:moveTo>
                  <a:pt x="35661" y="167411"/>
                </a:moveTo>
                <a:lnTo>
                  <a:pt x="0" y="167411"/>
                </a:lnTo>
                <a:lnTo>
                  <a:pt x="1772" y="175916"/>
                </a:lnTo>
                <a:lnTo>
                  <a:pt x="18689" y="210342"/>
                </a:lnTo>
                <a:lnTo>
                  <a:pt x="53327" y="234429"/>
                </a:lnTo>
                <a:lnTo>
                  <a:pt x="82880" y="239064"/>
                </a:lnTo>
                <a:lnTo>
                  <a:pt x="91465" y="238763"/>
                </a:lnTo>
                <a:lnTo>
                  <a:pt x="129114" y="228455"/>
                </a:lnTo>
                <a:lnTo>
                  <a:pt x="152814" y="207695"/>
                </a:lnTo>
                <a:lnTo>
                  <a:pt x="83553" y="207695"/>
                </a:lnTo>
                <a:lnTo>
                  <a:pt x="74266" y="206995"/>
                </a:lnTo>
                <a:lnTo>
                  <a:pt x="41890" y="183589"/>
                </a:lnTo>
                <a:lnTo>
                  <a:pt x="38287" y="175895"/>
                </a:lnTo>
                <a:lnTo>
                  <a:pt x="35661" y="167411"/>
                </a:lnTo>
                <a:close/>
              </a:path>
              <a:path w="164465" h="239395">
                <a:moveTo>
                  <a:pt x="151151" y="31051"/>
                </a:moveTo>
                <a:lnTo>
                  <a:pt x="83870" y="31051"/>
                </a:lnTo>
                <a:lnTo>
                  <a:pt x="92780" y="31618"/>
                </a:lnTo>
                <a:lnTo>
                  <a:pt x="100704" y="33318"/>
                </a:lnTo>
                <a:lnTo>
                  <a:pt x="124472" y="66027"/>
                </a:lnTo>
                <a:lnTo>
                  <a:pt x="123865" y="74133"/>
                </a:lnTo>
                <a:lnTo>
                  <a:pt x="95583" y="101441"/>
                </a:lnTo>
                <a:lnTo>
                  <a:pt x="87172" y="102031"/>
                </a:lnTo>
                <a:lnTo>
                  <a:pt x="56464" y="102031"/>
                </a:lnTo>
                <a:lnTo>
                  <a:pt x="56464" y="131737"/>
                </a:lnTo>
                <a:lnTo>
                  <a:pt x="86525" y="131737"/>
                </a:lnTo>
                <a:lnTo>
                  <a:pt x="96130" y="132336"/>
                </a:lnTo>
                <a:lnTo>
                  <a:pt x="127461" y="160750"/>
                </a:lnTo>
                <a:lnTo>
                  <a:pt x="127996" y="170713"/>
                </a:lnTo>
                <a:lnTo>
                  <a:pt x="127345" y="177841"/>
                </a:lnTo>
                <a:lnTo>
                  <a:pt x="92992" y="207055"/>
                </a:lnTo>
                <a:lnTo>
                  <a:pt x="83553" y="207695"/>
                </a:lnTo>
                <a:lnTo>
                  <a:pt x="152814" y="207695"/>
                </a:lnTo>
                <a:lnTo>
                  <a:pt x="164096" y="170713"/>
                </a:lnTo>
                <a:lnTo>
                  <a:pt x="163501" y="160703"/>
                </a:lnTo>
                <a:lnTo>
                  <a:pt x="143354" y="124198"/>
                </a:lnTo>
                <a:lnTo>
                  <a:pt x="128117" y="115557"/>
                </a:lnTo>
                <a:lnTo>
                  <a:pt x="135442" y="111427"/>
                </a:lnTo>
                <a:lnTo>
                  <a:pt x="158376" y="80608"/>
                </a:lnTo>
                <a:lnTo>
                  <a:pt x="160477" y="63728"/>
                </a:lnTo>
                <a:lnTo>
                  <a:pt x="160115" y="56629"/>
                </a:lnTo>
                <a:lnTo>
                  <a:pt x="159029" y="49863"/>
                </a:lnTo>
                <a:lnTo>
                  <a:pt x="157219" y="43426"/>
                </a:lnTo>
                <a:lnTo>
                  <a:pt x="154685" y="37312"/>
                </a:lnTo>
                <a:lnTo>
                  <a:pt x="151532" y="31595"/>
                </a:lnTo>
                <a:lnTo>
                  <a:pt x="151151" y="31051"/>
                </a:lnTo>
                <a:close/>
              </a:path>
              <a:path w="164465" h="239395">
                <a:moveTo>
                  <a:pt x="84188" y="0"/>
                </a:moveTo>
                <a:lnTo>
                  <a:pt x="40738" y="10410"/>
                </a:lnTo>
                <a:lnTo>
                  <a:pt x="10731" y="41109"/>
                </a:lnTo>
                <a:lnTo>
                  <a:pt x="330" y="71653"/>
                </a:lnTo>
                <a:lnTo>
                  <a:pt x="36321" y="71653"/>
                </a:lnTo>
                <a:lnTo>
                  <a:pt x="38941" y="63140"/>
                </a:lnTo>
                <a:lnTo>
                  <a:pt x="42511" y="55430"/>
                </a:lnTo>
                <a:lnTo>
                  <a:pt x="74609" y="31761"/>
                </a:lnTo>
                <a:lnTo>
                  <a:pt x="83870" y="31051"/>
                </a:lnTo>
                <a:lnTo>
                  <a:pt x="151151" y="31051"/>
                </a:lnTo>
                <a:lnTo>
                  <a:pt x="147843" y="26331"/>
                </a:lnTo>
                <a:lnTo>
                  <a:pt x="114744" y="4457"/>
                </a:lnTo>
                <a:lnTo>
                  <a:pt x="92289" y="278"/>
                </a:lnTo>
                <a:lnTo>
                  <a:pt x="841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6" name="object 17"/>
          <p:cNvSpPr/>
          <p:nvPr/>
        </p:nvSpPr>
        <p:spPr>
          <a:xfrm>
            <a:off x="10624030" y="4681957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199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7" name="object 18"/>
          <p:cNvSpPr/>
          <p:nvPr/>
        </p:nvSpPr>
        <p:spPr>
          <a:xfrm>
            <a:off x="10606364" y="4666082"/>
            <a:ext cx="167005" cy="0"/>
          </a:xfrm>
          <a:custGeom>
            <a:avLst/>
            <a:gdLst/>
            <a:ahLst/>
            <a:cxnLst/>
            <a:rect l="l" t="t" r="r" b="b"/>
            <a:pathLst>
              <a:path w="167004">
                <a:moveTo>
                  <a:pt x="0" y="0"/>
                </a:moveTo>
                <a:lnTo>
                  <a:pt x="166420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8" name="object 19"/>
          <p:cNvSpPr/>
          <p:nvPr/>
        </p:nvSpPr>
        <p:spPr>
          <a:xfrm>
            <a:off x="10755119" y="4682096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3060"/>
                </a:lnTo>
              </a:path>
            </a:pathLst>
          </a:custGeom>
          <a:ln w="35331">
            <a:solidFill>
              <a:srgbClr val="FFFFFF"/>
            </a:solidFill>
          </a:ln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9" name="object 20"/>
          <p:cNvSpPr/>
          <p:nvPr/>
        </p:nvSpPr>
        <p:spPr>
          <a:xfrm>
            <a:off x="10930747" y="4653153"/>
            <a:ext cx="164465" cy="235585"/>
          </a:xfrm>
          <a:custGeom>
            <a:avLst/>
            <a:gdLst/>
            <a:ahLst/>
            <a:cxnLst/>
            <a:rect l="l" t="t" r="r" b="b"/>
            <a:pathLst>
              <a:path w="164465" h="235584">
                <a:moveTo>
                  <a:pt x="89166" y="0"/>
                </a:moveTo>
                <a:lnTo>
                  <a:pt x="0" y="0"/>
                </a:lnTo>
                <a:lnTo>
                  <a:pt x="0" y="235089"/>
                </a:lnTo>
                <a:lnTo>
                  <a:pt x="35331" y="235089"/>
                </a:lnTo>
                <a:lnTo>
                  <a:pt x="35331" y="142646"/>
                </a:lnTo>
                <a:lnTo>
                  <a:pt x="88976" y="142646"/>
                </a:lnTo>
                <a:lnTo>
                  <a:pt x="126446" y="134693"/>
                </a:lnTo>
                <a:lnTo>
                  <a:pt x="153616" y="110616"/>
                </a:lnTo>
                <a:lnTo>
                  <a:pt x="35331" y="110616"/>
                </a:lnTo>
                <a:lnTo>
                  <a:pt x="35331" y="32029"/>
                </a:lnTo>
                <a:lnTo>
                  <a:pt x="153477" y="32029"/>
                </a:lnTo>
                <a:lnTo>
                  <a:pt x="152422" y="30297"/>
                </a:lnTo>
                <a:lnTo>
                  <a:pt x="119862" y="5270"/>
                </a:lnTo>
                <a:lnTo>
                  <a:pt x="97400" y="328"/>
                </a:lnTo>
                <a:lnTo>
                  <a:pt x="89166" y="0"/>
                </a:lnTo>
                <a:close/>
              </a:path>
              <a:path w="164465" h="235584">
                <a:moveTo>
                  <a:pt x="153477" y="32029"/>
                </a:moveTo>
                <a:lnTo>
                  <a:pt x="86893" y="32029"/>
                </a:lnTo>
                <a:lnTo>
                  <a:pt x="96168" y="32679"/>
                </a:lnTo>
                <a:lnTo>
                  <a:pt x="104409" y="34629"/>
                </a:lnTo>
                <a:lnTo>
                  <a:pt x="129108" y="71323"/>
                </a:lnTo>
                <a:lnTo>
                  <a:pt x="128400" y="79931"/>
                </a:lnTo>
                <a:lnTo>
                  <a:pt x="96168" y="109956"/>
                </a:lnTo>
                <a:lnTo>
                  <a:pt x="86893" y="110616"/>
                </a:lnTo>
                <a:lnTo>
                  <a:pt x="153616" y="110616"/>
                </a:lnTo>
                <a:lnTo>
                  <a:pt x="164439" y="71323"/>
                </a:lnTo>
                <a:lnTo>
                  <a:pt x="164100" y="63569"/>
                </a:lnTo>
                <a:lnTo>
                  <a:pt x="163082" y="56172"/>
                </a:lnTo>
                <a:lnTo>
                  <a:pt x="161380" y="49127"/>
                </a:lnTo>
                <a:lnTo>
                  <a:pt x="158991" y="42430"/>
                </a:lnTo>
                <a:lnTo>
                  <a:pt x="155982" y="36139"/>
                </a:lnTo>
                <a:lnTo>
                  <a:pt x="153477" y="32029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0" name="object 21"/>
          <p:cNvSpPr/>
          <p:nvPr/>
        </p:nvSpPr>
        <p:spPr>
          <a:xfrm>
            <a:off x="11117831" y="4643234"/>
            <a:ext cx="229870" cy="247015"/>
          </a:xfrm>
          <a:custGeom>
            <a:avLst/>
            <a:gdLst/>
            <a:ahLst/>
            <a:cxnLst/>
            <a:rect l="l" t="t" r="r" b="b"/>
            <a:pathLst>
              <a:path w="229869" h="247015">
                <a:moveTo>
                  <a:pt x="132397" y="0"/>
                </a:moveTo>
                <a:lnTo>
                  <a:pt x="97066" y="0"/>
                </a:lnTo>
                <a:lnTo>
                  <a:pt x="97066" y="22796"/>
                </a:lnTo>
                <a:lnTo>
                  <a:pt x="73774" y="25438"/>
                </a:lnTo>
                <a:lnTo>
                  <a:pt x="37038" y="38641"/>
                </a:lnTo>
                <a:lnTo>
                  <a:pt x="5891" y="78439"/>
                </a:lnTo>
                <a:lnTo>
                  <a:pt x="0" y="118554"/>
                </a:lnTo>
                <a:lnTo>
                  <a:pt x="338" y="129786"/>
                </a:lnTo>
                <a:lnTo>
                  <a:pt x="8556" y="168084"/>
                </a:lnTo>
                <a:lnTo>
                  <a:pt x="36014" y="201015"/>
                </a:lnTo>
                <a:lnTo>
                  <a:pt x="73128" y="214803"/>
                </a:lnTo>
                <a:lnTo>
                  <a:pt x="97066" y="217284"/>
                </a:lnTo>
                <a:lnTo>
                  <a:pt x="97066" y="246672"/>
                </a:lnTo>
                <a:lnTo>
                  <a:pt x="132397" y="246672"/>
                </a:lnTo>
                <a:lnTo>
                  <a:pt x="132397" y="217284"/>
                </a:lnTo>
                <a:lnTo>
                  <a:pt x="144820" y="216415"/>
                </a:lnTo>
                <a:lnTo>
                  <a:pt x="185463" y="205535"/>
                </a:lnTo>
                <a:lnTo>
                  <a:pt x="209042" y="187236"/>
                </a:lnTo>
                <a:lnTo>
                  <a:pt x="97066" y="187236"/>
                </a:lnTo>
                <a:lnTo>
                  <a:pt x="88773" y="186645"/>
                </a:lnTo>
                <a:lnTo>
                  <a:pt x="44043" y="162953"/>
                </a:lnTo>
                <a:lnTo>
                  <a:pt x="35331" y="120192"/>
                </a:lnTo>
                <a:lnTo>
                  <a:pt x="35517" y="112501"/>
                </a:lnTo>
                <a:lnTo>
                  <a:pt x="53187" y="65887"/>
                </a:lnTo>
                <a:lnTo>
                  <a:pt x="97066" y="53492"/>
                </a:lnTo>
                <a:lnTo>
                  <a:pt x="209193" y="53492"/>
                </a:lnTo>
                <a:lnTo>
                  <a:pt x="205854" y="49212"/>
                </a:lnTo>
                <a:lnTo>
                  <a:pt x="192419" y="38641"/>
                </a:lnTo>
                <a:lnTo>
                  <a:pt x="175698" y="30718"/>
                </a:lnTo>
                <a:lnTo>
                  <a:pt x="155690" y="25438"/>
                </a:lnTo>
                <a:lnTo>
                  <a:pt x="132397" y="22796"/>
                </a:lnTo>
                <a:lnTo>
                  <a:pt x="132397" y="0"/>
                </a:lnTo>
                <a:close/>
              </a:path>
              <a:path w="229869" h="247015">
                <a:moveTo>
                  <a:pt x="132397" y="53492"/>
                </a:moveTo>
                <a:lnTo>
                  <a:pt x="97066" y="53492"/>
                </a:lnTo>
                <a:lnTo>
                  <a:pt x="97066" y="187236"/>
                </a:lnTo>
                <a:lnTo>
                  <a:pt x="132397" y="187236"/>
                </a:lnTo>
                <a:lnTo>
                  <a:pt x="132397" y="53492"/>
                </a:lnTo>
                <a:close/>
              </a:path>
              <a:path w="229869" h="247015">
                <a:moveTo>
                  <a:pt x="209193" y="53492"/>
                </a:moveTo>
                <a:lnTo>
                  <a:pt x="132397" y="53492"/>
                </a:lnTo>
                <a:lnTo>
                  <a:pt x="140838" y="54063"/>
                </a:lnTo>
                <a:lnTo>
                  <a:pt x="148575" y="55110"/>
                </a:lnTo>
                <a:lnTo>
                  <a:pt x="181025" y="71513"/>
                </a:lnTo>
                <a:lnTo>
                  <a:pt x="185788" y="77101"/>
                </a:lnTo>
                <a:lnTo>
                  <a:pt x="194132" y="120192"/>
                </a:lnTo>
                <a:lnTo>
                  <a:pt x="193934" y="127748"/>
                </a:lnTo>
                <a:lnTo>
                  <a:pt x="175653" y="174205"/>
                </a:lnTo>
                <a:lnTo>
                  <a:pt x="132397" y="187236"/>
                </a:lnTo>
                <a:lnTo>
                  <a:pt x="209042" y="187236"/>
                </a:lnTo>
                <a:lnTo>
                  <a:pt x="226404" y="150265"/>
                </a:lnTo>
                <a:lnTo>
                  <a:pt x="229463" y="118554"/>
                </a:lnTo>
                <a:lnTo>
                  <a:pt x="227990" y="97138"/>
                </a:lnTo>
                <a:lnTo>
                  <a:pt x="223569" y="78439"/>
                </a:lnTo>
                <a:lnTo>
                  <a:pt x="216192" y="62463"/>
                </a:lnTo>
                <a:lnTo>
                  <a:pt x="209193" y="53492"/>
                </a:lnTo>
                <a:close/>
              </a:path>
            </a:pathLst>
          </a:custGeom>
          <a:solidFill>
            <a:srgbClr val="C6202D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1" name="object 22"/>
          <p:cNvSpPr/>
          <p:nvPr/>
        </p:nvSpPr>
        <p:spPr>
          <a:xfrm>
            <a:off x="10184825" y="4649063"/>
            <a:ext cx="212090" cy="255904"/>
          </a:xfrm>
          <a:custGeom>
            <a:avLst/>
            <a:gdLst/>
            <a:ahLst/>
            <a:cxnLst/>
            <a:rect l="l" t="t" r="r" b="b"/>
            <a:pathLst>
              <a:path w="212090" h="255904">
                <a:moveTo>
                  <a:pt x="211975" y="203085"/>
                </a:moveTo>
                <a:lnTo>
                  <a:pt x="0" y="203085"/>
                </a:lnTo>
                <a:lnTo>
                  <a:pt x="0" y="255435"/>
                </a:lnTo>
                <a:lnTo>
                  <a:pt x="34658" y="255435"/>
                </a:lnTo>
                <a:lnTo>
                  <a:pt x="34658" y="235115"/>
                </a:lnTo>
                <a:lnTo>
                  <a:pt x="211975" y="235115"/>
                </a:lnTo>
                <a:lnTo>
                  <a:pt x="211975" y="203085"/>
                </a:lnTo>
                <a:close/>
              </a:path>
              <a:path w="212090" h="255904">
                <a:moveTo>
                  <a:pt x="211975" y="235115"/>
                </a:moveTo>
                <a:lnTo>
                  <a:pt x="176999" y="235115"/>
                </a:lnTo>
                <a:lnTo>
                  <a:pt x="176999" y="255435"/>
                </a:lnTo>
                <a:lnTo>
                  <a:pt x="211975" y="255435"/>
                </a:lnTo>
                <a:lnTo>
                  <a:pt x="211975" y="235115"/>
                </a:lnTo>
                <a:close/>
              </a:path>
              <a:path w="212090" h="255904">
                <a:moveTo>
                  <a:pt x="184251" y="0"/>
                </a:moveTo>
                <a:lnTo>
                  <a:pt x="49199" y="0"/>
                </a:lnTo>
                <a:lnTo>
                  <a:pt x="49199" y="69342"/>
                </a:lnTo>
                <a:lnTo>
                  <a:pt x="48786" y="89944"/>
                </a:lnTo>
                <a:lnTo>
                  <a:pt x="45486" y="128001"/>
                </a:lnTo>
                <a:lnTo>
                  <a:pt x="33758" y="176784"/>
                </a:lnTo>
                <a:lnTo>
                  <a:pt x="20459" y="203085"/>
                </a:lnTo>
                <a:lnTo>
                  <a:pt x="60426" y="203085"/>
                </a:lnTo>
                <a:lnTo>
                  <a:pt x="75592" y="163048"/>
                </a:lnTo>
                <a:lnTo>
                  <a:pt x="82297" y="117511"/>
                </a:lnTo>
                <a:lnTo>
                  <a:pt x="83540" y="32029"/>
                </a:lnTo>
                <a:lnTo>
                  <a:pt x="184251" y="32029"/>
                </a:lnTo>
                <a:lnTo>
                  <a:pt x="184251" y="0"/>
                </a:lnTo>
                <a:close/>
              </a:path>
              <a:path w="212090" h="255904">
                <a:moveTo>
                  <a:pt x="184251" y="32029"/>
                </a:moveTo>
                <a:lnTo>
                  <a:pt x="148920" y="32029"/>
                </a:lnTo>
                <a:lnTo>
                  <a:pt x="148920" y="203085"/>
                </a:lnTo>
                <a:lnTo>
                  <a:pt x="184251" y="203085"/>
                </a:lnTo>
                <a:lnTo>
                  <a:pt x="184251" y="320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3" name="Объект 2"/>
          <p:cNvSpPr txBox="1">
            <a:spLocks/>
          </p:cNvSpPr>
          <p:nvPr/>
        </p:nvSpPr>
        <p:spPr>
          <a:xfrm>
            <a:off x="4436994" y="1074440"/>
            <a:ext cx="7568823" cy="734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000" dirty="0" smtClean="0">
                <a:solidFill>
                  <a:srgbClr val="C00000"/>
                </a:solidFill>
              </a:rPr>
              <a:t>Оберегайте </a:t>
            </a:r>
            <a:r>
              <a:rPr lang="ru-RU" sz="5000" smtClean="0">
                <a:solidFill>
                  <a:srgbClr val="C00000"/>
                </a:solidFill>
              </a:rPr>
              <a:t>самое </a:t>
            </a:r>
          </a:p>
          <a:p>
            <a:pPr algn="ctr"/>
            <a:r>
              <a:rPr lang="ru-RU" sz="5000" smtClean="0">
                <a:solidFill>
                  <a:srgbClr val="C00000"/>
                </a:solidFill>
              </a:rPr>
              <a:t>ценное </a:t>
            </a:r>
            <a:r>
              <a:rPr lang="ru-RU" sz="5000" dirty="0" smtClean="0">
                <a:solidFill>
                  <a:srgbClr val="C00000"/>
                </a:solidFill>
              </a:rPr>
              <a:t>— жизнь!</a:t>
            </a:r>
            <a:endParaRPr lang="ru-RU" sz="5000" dirty="0">
              <a:solidFill>
                <a:srgbClr val="C00000"/>
              </a:solidFill>
            </a:endParaRPr>
          </a:p>
        </p:txBody>
      </p:sp>
      <p:sp>
        <p:nvSpPr>
          <p:cNvPr id="102" name="object 26"/>
          <p:cNvSpPr txBox="1"/>
          <p:nvPr/>
        </p:nvSpPr>
        <p:spPr>
          <a:xfrm>
            <a:off x="6085501" y="5678525"/>
            <a:ext cx="554672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200"/>
              </a:lnSpc>
            </a:pPr>
            <a:r>
              <a:rPr lang="ru-RU" sz="2000" spc="140" dirty="0" smtClean="0">
                <a:solidFill>
                  <a:srgbClr val="3288C3"/>
                </a:solidFill>
                <a:latin typeface="Calibri"/>
                <a:cs typeface="Calibri"/>
              </a:rPr>
              <a:t>ФЕДЕРАЛЬНАЯ КАМПАНИЯ </a:t>
            </a:r>
            <a:r>
              <a:rPr lang="ru-RU" sz="2000" spc="140" smtClean="0">
                <a:solidFill>
                  <a:srgbClr val="3288C3"/>
                </a:solidFill>
                <a:latin typeface="Calibri"/>
                <a:cs typeface="Calibri"/>
              </a:rPr>
              <a:t>ПО БЕЗОПАСНОСТИ </a:t>
            </a:r>
            <a:r>
              <a:rPr lang="ru-RU" sz="2000" spc="140" dirty="0" smtClean="0">
                <a:solidFill>
                  <a:srgbClr val="3288C3"/>
                </a:solidFill>
                <a:latin typeface="Calibri"/>
                <a:cs typeface="Calibri"/>
              </a:rPr>
              <a:t>ДОРОЖНОГО ДВИЖЕНИЯ «СЛОЖНОСТИ ПЕРЕХОДА»</a:t>
            </a:r>
            <a:endParaRPr sz="2000" dirty="0">
              <a:solidFill>
                <a:srgbClr val="3288C3"/>
              </a:solidFill>
              <a:latin typeface="Calibri"/>
              <a:cs typeface="Calibri"/>
            </a:endParaRPr>
          </a:p>
        </p:txBody>
      </p:sp>
      <p:pic>
        <p:nvPicPr>
          <p:cNvPr id="104" name="Picture 2" descr="Картинки по запросу РСА ЛОГОТИП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558" y="4223974"/>
            <a:ext cx="2966284" cy="103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1" y="1170077"/>
            <a:ext cx="15239998" cy="10259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081" y="467433"/>
            <a:ext cx="10018713" cy="1752599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404040"/>
                </a:solidFill>
              </a:rPr>
              <a:t>Что говорят правила?</a:t>
            </a:r>
            <a:endParaRPr lang="ru-RU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92897"/>
            <a:ext cx="10018713" cy="1752599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rgbClr val="3288C3"/>
                </a:solidFill>
              </a:rPr>
              <a:t>ВИДЫ РАЗМЕТКИ</a:t>
            </a:r>
            <a:endParaRPr lang="ru-RU" sz="5000" b="1" dirty="0">
              <a:solidFill>
                <a:srgbClr val="3288C3"/>
              </a:solidFill>
            </a:endParaRPr>
          </a:p>
        </p:txBody>
      </p:sp>
      <p:pic>
        <p:nvPicPr>
          <p:cNvPr id="17" name="Picture 2" descr="http://autoass.ru/wp-content/uploads/2013/06/0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12" y="1945496"/>
            <a:ext cx="9116510" cy="339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3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4941" y="685800"/>
            <a:ext cx="10018713" cy="1752599"/>
          </a:xfrm>
        </p:spPr>
        <p:txBody>
          <a:bodyPr>
            <a:normAutofit/>
          </a:bodyPr>
          <a:lstStyle/>
          <a:p>
            <a:pPr algn="l"/>
            <a:r>
              <a:rPr lang="ru-RU" sz="5000" dirty="0" smtClean="0">
                <a:solidFill>
                  <a:srgbClr val="3288C3"/>
                </a:solidFill>
              </a:rPr>
              <a:t>Ошибки водителей</a:t>
            </a:r>
            <a:endParaRPr lang="ru-RU" sz="5000" dirty="0">
              <a:solidFill>
                <a:srgbClr val="3288C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4941" y="2666999"/>
            <a:ext cx="6309936" cy="3124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404040"/>
                </a:solidFill>
              </a:rPr>
              <a:t>Большинство водителей реагируют только на появление пешехода, а не на приближение к пешеходному переходу. </a:t>
            </a:r>
            <a:endParaRPr lang="ru-RU" sz="4000" dirty="0">
              <a:solidFill>
                <a:srgbClr val="404040"/>
              </a:solidFill>
            </a:endParaRPr>
          </a:p>
        </p:txBody>
      </p:sp>
      <p:sp>
        <p:nvSpPr>
          <p:cNvPr id="4" name="object 8"/>
          <p:cNvSpPr/>
          <p:nvPr/>
        </p:nvSpPr>
        <p:spPr>
          <a:xfrm>
            <a:off x="10043400" y="8080306"/>
            <a:ext cx="2645410" cy="1840864"/>
          </a:xfrm>
          <a:custGeom>
            <a:avLst/>
            <a:gdLst/>
            <a:ahLst/>
            <a:cxnLst/>
            <a:rect l="l" t="t" r="r" b="b"/>
            <a:pathLst>
              <a:path w="2645409" h="1840865">
                <a:moveTo>
                  <a:pt x="2482740" y="919510"/>
                </a:moveTo>
                <a:lnTo>
                  <a:pt x="213563" y="919510"/>
                </a:lnTo>
                <a:lnTo>
                  <a:pt x="207210" y="936888"/>
                </a:lnTo>
                <a:lnTo>
                  <a:pt x="201625" y="952260"/>
                </a:lnTo>
                <a:lnTo>
                  <a:pt x="196232" y="966855"/>
                </a:lnTo>
                <a:lnTo>
                  <a:pt x="174289" y="1025964"/>
                </a:lnTo>
                <a:lnTo>
                  <a:pt x="160343" y="1071570"/>
                </a:lnTo>
                <a:lnTo>
                  <a:pt x="149182" y="1117740"/>
                </a:lnTo>
                <a:lnTo>
                  <a:pt x="140998" y="1164520"/>
                </a:lnTo>
                <a:lnTo>
                  <a:pt x="135982" y="1211958"/>
                </a:lnTo>
                <a:lnTo>
                  <a:pt x="134327" y="1260099"/>
                </a:lnTo>
                <a:lnTo>
                  <a:pt x="134460" y="1410346"/>
                </a:lnTo>
                <a:lnTo>
                  <a:pt x="134569" y="1760923"/>
                </a:lnTo>
                <a:lnTo>
                  <a:pt x="141266" y="1791860"/>
                </a:lnTo>
                <a:lnTo>
                  <a:pt x="158589" y="1817076"/>
                </a:lnTo>
                <a:lnTo>
                  <a:pt x="184045" y="1834054"/>
                </a:lnTo>
                <a:lnTo>
                  <a:pt x="215137" y="1840273"/>
                </a:lnTo>
                <a:lnTo>
                  <a:pt x="2429522" y="1840273"/>
                </a:lnTo>
                <a:lnTo>
                  <a:pt x="2460757" y="1834000"/>
                </a:lnTo>
                <a:lnTo>
                  <a:pt x="2486294" y="1816887"/>
                </a:lnTo>
                <a:lnTo>
                  <a:pt x="2503606" y="1791490"/>
                </a:lnTo>
                <a:lnTo>
                  <a:pt x="2510167" y="1760364"/>
                </a:lnTo>
                <a:lnTo>
                  <a:pt x="2509947" y="1660412"/>
                </a:lnTo>
                <a:lnTo>
                  <a:pt x="2509920" y="1510499"/>
                </a:lnTo>
                <a:lnTo>
                  <a:pt x="2510049" y="1460532"/>
                </a:lnTo>
                <a:lnTo>
                  <a:pt x="2510271" y="1410346"/>
                </a:lnTo>
                <a:lnTo>
                  <a:pt x="2510596" y="1360598"/>
                </a:lnTo>
                <a:lnTo>
                  <a:pt x="2511044" y="1310632"/>
                </a:lnTo>
                <a:lnTo>
                  <a:pt x="2510522" y="1261349"/>
                </a:lnTo>
                <a:lnTo>
                  <a:pt x="2507801" y="1212559"/>
                </a:lnTo>
                <a:lnTo>
                  <a:pt x="2502618" y="1164280"/>
                </a:lnTo>
                <a:lnTo>
                  <a:pt x="2494711" y="1116526"/>
                </a:lnTo>
                <a:lnTo>
                  <a:pt x="2483816" y="1069315"/>
                </a:lnTo>
                <a:lnTo>
                  <a:pt x="2469672" y="1022662"/>
                </a:lnTo>
                <a:lnTo>
                  <a:pt x="2452014" y="976584"/>
                </a:lnTo>
                <a:lnTo>
                  <a:pt x="2446979" y="963833"/>
                </a:lnTo>
                <a:lnTo>
                  <a:pt x="2442368" y="950643"/>
                </a:lnTo>
                <a:lnTo>
                  <a:pt x="2437718" y="936632"/>
                </a:lnTo>
                <a:lnTo>
                  <a:pt x="2432913" y="922444"/>
                </a:lnTo>
                <a:lnTo>
                  <a:pt x="2456682" y="920943"/>
                </a:lnTo>
                <a:lnTo>
                  <a:pt x="2479444" y="919794"/>
                </a:lnTo>
                <a:lnTo>
                  <a:pt x="2482740" y="919510"/>
                </a:lnTo>
                <a:close/>
              </a:path>
              <a:path w="2645409" h="1840865">
                <a:moveTo>
                  <a:pt x="197502" y="594955"/>
                </a:moveTo>
                <a:lnTo>
                  <a:pt x="127063" y="600118"/>
                </a:lnTo>
                <a:lnTo>
                  <a:pt x="81623" y="616054"/>
                </a:lnTo>
                <a:lnTo>
                  <a:pt x="44555" y="644425"/>
                </a:lnTo>
                <a:lnTo>
                  <a:pt x="17502" y="682294"/>
                </a:lnTo>
                <a:lnTo>
                  <a:pt x="2104" y="726725"/>
                </a:lnTo>
                <a:lnTo>
                  <a:pt x="0" y="774781"/>
                </a:lnTo>
                <a:lnTo>
                  <a:pt x="11655" y="820355"/>
                </a:lnTo>
                <a:lnTo>
                  <a:pt x="35269" y="859396"/>
                </a:lnTo>
                <a:lnTo>
                  <a:pt x="68900" y="890114"/>
                </a:lnTo>
                <a:lnTo>
                  <a:pt x="110610" y="910716"/>
                </a:lnTo>
                <a:lnTo>
                  <a:pt x="158457" y="919409"/>
                </a:lnTo>
                <a:lnTo>
                  <a:pt x="171286" y="919730"/>
                </a:lnTo>
                <a:lnTo>
                  <a:pt x="2482740" y="919510"/>
                </a:lnTo>
                <a:lnTo>
                  <a:pt x="2522385" y="914202"/>
                </a:lnTo>
                <a:lnTo>
                  <a:pt x="2566799" y="896154"/>
                </a:lnTo>
                <a:lnTo>
                  <a:pt x="2602938" y="866830"/>
                </a:lnTo>
                <a:lnTo>
                  <a:pt x="2629115" y="828942"/>
                </a:lnTo>
                <a:lnTo>
                  <a:pt x="2643644" y="785201"/>
                </a:lnTo>
                <a:lnTo>
                  <a:pt x="2644838" y="738319"/>
                </a:lnTo>
                <a:lnTo>
                  <a:pt x="2632191" y="692554"/>
                </a:lnTo>
                <a:lnTo>
                  <a:pt x="2607887" y="653584"/>
                </a:lnTo>
                <a:lnTo>
                  <a:pt x="2573886" y="623234"/>
                </a:lnTo>
                <a:lnTo>
                  <a:pt x="2532150" y="603326"/>
                </a:lnTo>
                <a:lnTo>
                  <a:pt x="2487483" y="596143"/>
                </a:lnTo>
                <a:lnTo>
                  <a:pt x="2339695" y="596143"/>
                </a:lnTo>
                <a:lnTo>
                  <a:pt x="2330513" y="595584"/>
                </a:lnTo>
                <a:lnTo>
                  <a:pt x="268884" y="595584"/>
                </a:lnTo>
                <a:lnTo>
                  <a:pt x="197502" y="594955"/>
                </a:lnTo>
                <a:close/>
              </a:path>
              <a:path w="2645409" h="1840865">
                <a:moveTo>
                  <a:pt x="2412153" y="595009"/>
                </a:moveTo>
                <a:lnTo>
                  <a:pt x="2375914" y="595300"/>
                </a:lnTo>
                <a:lnTo>
                  <a:pt x="2339695" y="596143"/>
                </a:lnTo>
                <a:lnTo>
                  <a:pt x="2487483" y="596143"/>
                </a:lnTo>
                <a:lnTo>
                  <a:pt x="2484640" y="595686"/>
                </a:lnTo>
                <a:lnTo>
                  <a:pt x="2412153" y="595009"/>
                </a:lnTo>
                <a:close/>
              </a:path>
              <a:path w="2645409" h="1840865">
                <a:moveTo>
                  <a:pt x="1298811" y="0"/>
                </a:moveTo>
                <a:lnTo>
                  <a:pt x="1249012" y="436"/>
                </a:lnTo>
                <a:lnTo>
                  <a:pt x="1199230" y="1516"/>
                </a:lnTo>
                <a:lnTo>
                  <a:pt x="1149468" y="3269"/>
                </a:lnTo>
                <a:lnTo>
                  <a:pt x="1099732" y="5729"/>
                </a:lnTo>
                <a:lnTo>
                  <a:pt x="1050026" y="8927"/>
                </a:lnTo>
                <a:lnTo>
                  <a:pt x="1000353" y="12895"/>
                </a:lnTo>
                <a:lnTo>
                  <a:pt x="951075" y="17669"/>
                </a:lnTo>
                <a:lnTo>
                  <a:pt x="901850" y="23263"/>
                </a:lnTo>
                <a:lnTo>
                  <a:pt x="852691" y="29605"/>
                </a:lnTo>
                <a:lnTo>
                  <a:pt x="803609" y="36619"/>
                </a:lnTo>
                <a:lnTo>
                  <a:pt x="754616" y="44231"/>
                </a:lnTo>
                <a:lnTo>
                  <a:pt x="656945" y="60952"/>
                </a:lnTo>
                <a:lnTo>
                  <a:pt x="604093" y="76384"/>
                </a:lnTo>
                <a:lnTo>
                  <a:pt x="559034" y="101698"/>
                </a:lnTo>
                <a:lnTo>
                  <a:pt x="521524" y="136163"/>
                </a:lnTo>
                <a:lnTo>
                  <a:pt x="491318" y="179051"/>
                </a:lnTo>
                <a:lnTo>
                  <a:pt x="468172" y="229633"/>
                </a:lnTo>
                <a:lnTo>
                  <a:pt x="449544" y="280640"/>
                </a:lnTo>
                <a:lnTo>
                  <a:pt x="430805" y="331608"/>
                </a:lnTo>
                <a:lnTo>
                  <a:pt x="355434" y="535335"/>
                </a:lnTo>
                <a:lnTo>
                  <a:pt x="328033" y="587686"/>
                </a:lnTo>
                <a:lnTo>
                  <a:pt x="268884" y="595584"/>
                </a:lnTo>
                <a:lnTo>
                  <a:pt x="2330513" y="595584"/>
                </a:lnTo>
                <a:lnTo>
                  <a:pt x="2283787" y="519646"/>
                </a:lnTo>
                <a:lnTo>
                  <a:pt x="2265452" y="468789"/>
                </a:lnTo>
                <a:lnTo>
                  <a:pt x="2246975" y="417985"/>
                </a:lnTo>
                <a:lnTo>
                  <a:pt x="2228319" y="367249"/>
                </a:lnTo>
                <a:lnTo>
                  <a:pt x="2209451" y="316596"/>
                </a:lnTo>
                <a:lnTo>
                  <a:pt x="2190335" y="266041"/>
                </a:lnTo>
                <a:lnTo>
                  <a:pt x="2170938" y="215600"/>
                </a:lnTo>
                <a:lnTo>
                  <a:pt x="2149862" y="172271"/>
                </a:lnTo>
                <a:lnTo>
                  <a:pt x="2122596" y="135149"/>
                </a:lnTo>
                <a:lnTo>
                  <a:pt x="2089156" y="104591"/>
                </a:lnTo>
                <a:lnTo>
                  <a:pt x="2049558" y="80951"/>
                </a:lnTo>
                <a:lnTo>
                  <a:pt x="2003818" y="64584"/>
                </a:lnTo>
                <a:lnTo>
                  <a:pt x="1953877" y="52679"/>
                </a:lnTo>
                <a:lnTo>
                  <a:pt x="1903697" y="42569"/>
                </a:lnTo>
                <a:lnTo>
                  <a:pt x="1853303" y="34066"/>
                </a:lnTo>
                <a:lnTo>
                  <a:pt x="1802723" y="26984"/>
                </a:lnTo>
                <a:lnTo>
                  <a:pt x="1751981" y="21135"/>
                </a:lnTo>
                <a:lnTo>
                  <a:pt x="1701104" y="16333"/>
                </a:lnTo>
                <a:lnTo>
                  <a:pt x="1650116" y="12389"/>
                </a:lnTo>
                <a:lnTo>
                  <a:pt x="1547914" y="6329"/>
                </a:lnTo>
                <a:lnTo>
                  <a:pt x="1448268" y="2223"/>
                </a:lnTo>
                <a:lnTo>
                  <a:pt x="1398443" y="925"/>
                </a:lnTo>
                <a:lnTo>
                  <a:pt x="1348623" y="173"/>
                </a:lnTo>
                <a:lnTo>
                  <a:pt x="1298811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/>
          <p:cNvSpPr/>
          <p:nvPr/>
        </p:nvSpPr>
        <p:spPr>
          <a:xfrm>
            <a:off x="10467987" y="8228800"/>
            <a:ext cx="1791970" cy="606425"/>
          </a:xfrm>
          <a:custGeom>
            <a:avLst/>
            <a:gdLst/>
            <a:ahLst/>
            <a:cxnLst/>
            <a:rect l="l" t="t" r="r" b="b"/>
            <a:pathLst>
              <a:path w="1791970" h="606425">
                <a:moveTo>
                  <a:pt x="884402" y="0"/>
                </a:moveTo>
                <a:lnTo>
                  <a:pt x="832763" y="335"/>
                </a:lnTo>
                <a:lnTo>
                  <a:pt x="782276" y="1348"/>
                </a:lnTo>
                <a:lnTo>
                  <a:pt x="732790" y="3046"/>
                </a:lnTo>
                <a:lnTo>
                  <a:pt x="684149" y="5437"/>
                </a:lnTo>
                <a:lnTo>
                  <a:pt x="636203" y="8529"/>
                </a:lnTo>
                <a:lnTo>
                  <a:pt x="588797" y="12331"/>
                </a:lnTo>
                <a:lnTo>
                  <a:pt x="546384" y="16406"/>
                </a:lnTo>
                <a:lnTo>
                  <a:pt x="502839" y="21263"/>
                </a:lnTo>
                <a:lnTo>
                  <a:pt x="457893" y="26940"/>
                </a:lnTo>
                <a:lnTo>
                  <a:pt x="411274" y="33476"/>
                </a:lnTo>
                <a:lnTo>
                  <a:pt x="362714" y="40908"/>
                </a:lnTo>
                <a:lnTo>
                  <a:pt x="311941" y="49273"/>
                </a:lnTo>
                <a:lnTo>
                  <a:pt x="258686" y="58610"/>
                </a:lnTo>
                <a:lnTo>
                  <a:pt x="218378" y="76041"/>
                </a:lnTo>
                <a:lnTo>
                  <a:pt x="183146" y="131838"/>
                </a:lnTo>
                <a:lnTo>
                  <a:pt x="173833" y="156784"/>
                </a:lnTo>
                <a:lnTo>
                  <a:pt x="161356" y="189263"/>
                </a:lnTo>
                <a:lnTo>
                  <a:pt x="146151" y="228324"/>
                </a:lnTo>
                <a:lnTo>
                  <a:pt x="88534" y="375507"/>
                </a:lnTo>
                <a:lnTo>
                  <a:pt x="66783" y="431402"/>
                </a:lnTo>
                <a:lnTo>
                  <a:pt x="44485" y="489132"/>
                </a:lnTo>
                <a:lnTo>
                  <a:pt x="22079" y="547747"/>
                </a:lnTo>
                <a:lnTo>
                  <a:pt x="0" y="606297"/>
                </a:lnTo>
                <a:lnTo>
                  <a:pt x="157937" y="590925"/>
                </a:lnTo>
                <a:lnTo>
                  <a:pt x="316336" y="577940"/>
                </a:lnTo>
                <a:lnTo>
                  <a:pt x="474802" y="567496"/>
                </a:lnTo>
                <a:lnTo>
                  <a:pt x="632937" y="559747"/>
                </a:lnTo>
                <a:lnTo>
                  <a:pt x="790348" y="554846"/>
                </a:lnTo>
                <a:lnTo>
                  <a:pt x="946636" y="552946"/>
                </a:lnTo>
                <a:lnTo>
                  <a:pt x="1772494" y="552946"/>
                </a:lnTo>
                <a:lnTo>
                  <a:pt x="1762081" y="524799"/>
                </a:lnTo>
                <a:lnTo>
                  <a:pt x="1743466" y="475082"/>
                </a:lnTo>
                <a:lnTo>
                  <a:pt x="1723307" y="421689"/>
                </a:lnTo>
                <a:lnTo>
                  <a:pt x="1702282" y="366345"/>
                </a:lnTo>
                <a:lnTo>
                  <a:pt x="1681070" y="310778"/>
                </a:lnTo>
                <a:lnTo>
                  <a:pt x="1640796" y="205878"/>
                </a:lnTo>
                <a:lnTo>
                  <a:pt x="1607908" y="120802"/>
                </a:lnTo>
                <a:lnTo>
                  <a:pt x="1582420" y="80567"/>
                </a:lnTo>
                <a:lnTo>
                  <a:pt x="1542072" y="59867"/>
                </a:lnTo>
                <a:lnTo>
                  <a:pt x="1488238" y="47263"/>
                </a:lnTo>
                <a:lnTo>
                  <a:pt x="1433845" y="36884"/>
                </a:lnTo>
                <a:lnTo>
                  <a:pt x="1379250" y="28458"/>
                </a:lnTo>
                <a:lnTo>
                  <a:pt x="1324813" y="21715"/>
                </a:lnTo>
                <a:lnTo>
                  <a:pt x="1270889" y="16383"/>
                </a:lnTo>
                <a:lnTo>
                  <a:pt x="1217838" y="12192"/>
                </a:lnTo>
                <a:lnTo>
                  <a:pt x="1115783" y="6146"/>
                </a:lnTo>
                <a:lnTo>
                  <a:pt x="1020310" y="2189"/>
                </a:lnTo>
                <a:lnTo>
                  <a:pt x="974243" y="967"/>
                </a:lnTo>
                <a:lnTo>
                  <a:pt x="929009" y="240"/>
                </a:lnTo>
                <a:lnTo>
                  <a:pt x="884402" y="0"/>
                </a:lnTo>
                <a:close/>
              </a:path>
              <a:path w="1791970" h="606425">
                <a:moveTo>
                  <a:pt x="1772494" y="552946"/>
                </a:moveTo>
                <a:lnTo>
                  <a:pt x="946636" y="552946"/>
                </a:lnTo>
                <a:lnTo>
                  <a:pt x="998415" y="553007"/>
                </a:lnTo>
                <a:lnTo>
                  <a:pt x="1101407" y="554202"/>
                </a:lnTo>
                <a:lnTo>
                  <a:pt x="1203549" y="556868"/>
                </a:lnTo>
                <a:lnTo>
                  <a:pt x="1304723" y="561051"/>
                </a:lnTo>
                <a:lnTo>
                  <a:pt x="1404812" y="566795"/>
                </a:lnTo>
                <a:lnTo>
                  <a:pt x="1503698" y="574146"/>
                </a:lnTo>
                <a:lnTo>
                  <a:pt x="1601265" y="583150"/>
                </a:lnTo>
                <a:lnTo>
                  <a:pt x="1697394" y="593852"/>
                </a:lnTo>
                <a:lnTo>
                  <a:pt x="1744884" y="599854"/>
                </a:lnTo>
                <a:lnTo>
                  <a:pt x="1791970" y="606297"/>
                </a:lnTo>
                <a:lnTo>
                  <a:pt x="1778475" y="569113"/>
                </a:lnTo>
                <a:lnTo>
                  <a:pt x="1772494" y="552946"/>
                </a:lnTo>
                <a:close/>
              </a:path>
            </a:pathLst>
          </a:custGeom>
          <a:solidFill>
            <a:srgbClr val="8ED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/>
          <p:nvPr/>
        </p:nvSpPr>
        <p:spPr>
          <a:xfrm>
            <a:off x="10355821" y="9161881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79" h="322579">
                <a:moveTo>
                  <a:pt x="158978" y="0"/>
                </a:moveTo>
                <a:lnTo>
                  <a:pt x="108549" y="8474"/>
                </a:lnTo>
                <a:lnTo>
                  <a:pt x="64829" y="31590"/>
                </a:lnTo>
                <a:lnTo>
                  <a:pt x="30424" y="66683"/>
                </a:lnTo>
                <a:lnTo>
                  <a:pt x="7945" y="111092"/>
                </a:lnTo>
                <a:lnTo>
                  <a:pt x="0" y="162153"/>
                </a:lnTo>
                <a:lnTo>
                  <a:pt x="8167" y="213396"/>
                </a:lnTo>
                <a:lnTo>
                  <a:pt x="30675" y="257487"/>
                </a:lnTo>
                <a:lnTo>
                  <a:pt x="65076" y="291976"/>
                </a:lnTo>
                <a:lnTo>
                  <a:pt x="108926" y="314414"/>
                </a:lnTo>
                <a:lnTo>
                  <a:pt x="159778" y="322351"/>
                </a:lnTo>
                <a:lnTo>
                  <a:pt x="203536" y="316653"/>
                </a:lnTo>
                <a:lnTo>
                  <a:pt x="242450" y="300675"/>
                </a:lnTo>
                <a:lnTo>
                  <a:pt x="275143" y="275788"/>
                </a:lnTo>
                <a:lnTo>
                  <a:pt x="300236" y="243363"/>
                </a:lnTo>
                <a:lnTo>
                  <a:pt x="316351" y="204769"/>
                </a:lnTo>
                <a:lnTo>
                  <a:pt x="322110" y="161378"/>
                </a:lnTo>
                <a:lnTo>
                  <a:pt x="316317" y="118555"/>
                </a:lnTo>
                <a:lnTo>
                  <a:pt x="299803" y="79966"/>
                </a:lnTo>
                <a:lnTo>
                  <a:pt x="274191" y="47213"/>
                </a:lnTo>
                <a:lnTo>
                  <a:pt x="241101" y="21899"/>
                </a:lnTo>
                <a:lnTo>
                  <a:pt x="202157" y="5627"/>
                </a:lnTo>
                <a:lnTo>
                  <a:pt x="1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/>
          <p:cNvSpPr/>
          <p:nvPr/>
        </p:nvSpPr>
        <p:spPr>
          <a:xfrm>
            <a:off x="12053709" y="9161703"/>
            <a:ext cx="322580" cy="323215"/>
          </a:xfrm>
          <a:custGeom>
            <a:avLst/>
            <a:gdLst/>
            <a:ahLst/>
            <a:cxnLst/>
            <a:rect l="l" t="t" r="r" b="b"/>
            <a:pathLst>
              <a:path w="322579" h="323215">
                <a:moveTo>
                  <a:pt x="159956" y="0"/>
                </a:moveTo>
                <a:lnTo>
                  <a:pt x="109521" y="8768"/>
                </a:lnTo>
                <a:lnTo>
                  <a:pt x="65647" y="32057"/>
                </a:lnTo>
                <a:lnTo>
                  <a:pt x="30995" y="67174"/>
                </a:lnTo>
                <a:lnTo>
                  <a:pt x="8226" y="111425"/>
                </a:lnTo>
                <a:lnTo>
                  <a:pt x="0" y="162115"/>
                </a:lnTo>
                <a:lnTo>
                  <a:pt x="5724" y="205229"/>
                </a:lnTo>
                <a:lnTo>
                  <a:pt x="22008" y="243755"/>
                </a:lnTo>
                <a:lnTo>
                  <a:pt x="47359" y="276229"/>
                </a:lnTo>
                <a:lnTo>
                  <a:pt x="80290" y="301188"/>
                </a:lnTo>
                <a:lnTo>
                  <a:pt x="119309" y="317169"/>
                </a:lnTo>
                <a:lnTo>
                  <a:pt x="162928" y="322706"/>
                </a:lnTo>
                <a:lnTo>
                  <a:pt x="213670" y="314407"/>
                </a:lnTo>
                <a:lnTo>
                  <a:pt x="257507" y="291619"/>
                </a:lnTo>
                <a:lnTo>
                  <a:pt x="291919" y="256886"/>
                </a:lnTo>
                <a:lnTo>
                  <a:pt x="314386" y="212755"/>
                </a:lnTo>
                <a:lnTo>
                  <a:pt x="322389" y="161772"/>
                </a:lnTo>
                <a:lnTo>
                  <a:pt x="316510" y="118590"/>
                </a:lnTo>
                <a:lnTo>
                  <a:pt x="300010" y="79761"/>
                </a:lnTo>
                <a:lnTo>
                  <a:pt x="274496" y="46886"/>
                </a:lnTo>
                <a:lnTo>
                  <a:pt x="241577" y="21567"/>
                </a:lnTo>
                <a:lnTo>
                  <a:pt x="202861" y="5404"/>
                </a:lnTo>
                <a:lnTo>
                  <a:pt x="159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2"/>
          <p:cNvSpPr/>
          <p:nvPr/>
        </p:nvSpPr>
        <p:spPr>
          <a:xfrm>
            <a:off x="10811584" y="9163159"/>
            <a:ext cx="1106170" cy="401320"/>
          </a:xfrm>
          <a:custGeom>
            <a:avLst/>
            <a:gdLst/>
            <a:ahLst/>
            <a:cxnLst/>
            <a:rect l="l" t="t" r="r" b="b"/>
            <a:pathLst>
              <a:path w="1106170" h="401320">
                <a:moveTo>
                  <a:pt x="552945" y="0"/>
                </a:moveTo>
                <a:lnTo>
                  <a:pt x="492405" y="155"/>
                </a:lnTo>
                <a:lnTo>
                  <a:pt x="432630" y="1759"/>
                </a:lnTo>
                <a:lnTo>
                  <a:pt x="374393" y="4833"/>
                </a:lnTo>
                <a:lnTo>
                  <a:pt x="318466" y="9401"/>
                </a:lnTo>
                <a:lnTo>
                  <a:pt x="265622" y="15486"/>
                </a:lnTo>
                <a:lnTo>
                  <a:pt x="216634" y="23113"/>
                </a:lnTo>
                <a:lnTo>
                  <a:pt x="172275" y="32303"/>
                </a:lnTo>
                <a:lnTo>
                  <a:pt x="133317" y="43080"/>
                </a:lnTo>
                <a:lnTo>
                  <a:pt x="74696" y="69491"/>
                </a:lnTo>
                <a:lnTo>
                  <a:pt x="46953" y="102531"/>
                </a:lnTo>
                <a:lnTo>
                  <a:pt x="37499" y="135956"/>
                </a:lnTo>
                <a:lnTo>
                  <a:pt x="16287" y="210329"/>
                </a:lnTo>
                <a:lnTo>
                  <a:pt x="1411" y="262805"/>
                </a:lnTo>
                <a:lnTo>
                  <a:pt x="0" y="279219"/>
                </a:lnTo>
                <a:lnTo>
                  <a:pt x="4541" y="294503"/>
                </a:lnTo>
                <a:lnTo>
                  <a:pt x="53017" y="323519"/>
                </a:lnTo>
                <a:lnTo>
                  <a:pt x="118454" y="342842"/>
                </a:lnTo>
                <a:lnTo>
                  <a:pt x="158751" y="353179"/>
                </a:lnTo>
                <a:lnTo>
                  <a:pt x="203701" y="363434"/>
                </a:lnTo>
                <a:lnTo>
                  <a:pt x="253006" y="373207"/>
                </a:lnTo>
                <a:lnTo>
                  <a:pt x="306368" y="382100"/>
                </a:lnTo>
                <a:lnTo>
                  <a:pt x="363488" y="389711"/>
                </a:lnTo>
                <a:lnTo>
                  <a:pt x="424067" y="395643"/>
                </a:lnTo>
                <a:lnTo>
                  <a:pt x="487806" y="399494"/>
                </a:lnTo>
                <a:lnTo>
                  <a:pt x="554407" y="400867"/>
                </a:lnTo>
                <a:lnTo>
                  <a:pt x="620979" y="399494"/>
                </a:lnTo>
                <a:lnTo>
                  <a:pt x="684456" y="395661"/>
                </a:lnTo>
                <a:lnTo>
                  <a:pt x="744804" y="389751"/>
                </a:lnTo>
                <a:lnTo>
                  <a:pt x="801651" y="382166"/>
                </a:lnTo>
                <a:lnTo>
                  <a:pt x="854712" y="373303"/>
                </a:lnTo>
                <a:lnTo>
                  <a:pt x="903700" y="363561"/>
                </a:lnTo>
                <a:lnTo>
                  <a:pt x="948329" y="353337"/>
                </a:lnTo>
                <a:lnTo>
                  <a:pt x="988312" y="343028"/>
                </a:lnTo>
                <a:lnTo>
                  <a:pt x="1053194" y="323749"/>
                </a:lnTo>
                <a:lnTo>
                  <a:pt x="1091673" y="307295"/>
                </a:lnTo>
                <a:lnTo>
                  <a:pt x="1105888" y="279441"/>
                </a:lnTo>
                <a:lnTo>
                  <a:pt x="1104482" y="263047"/>
                </a:lnTo>
                <a:lnTo>
                  <a:pt x="1088767" y="207362"/>
                </a:lnTo>
                <a:lnTo>
                  <a:pt x="1077047" y="166587"/>
                </a:lnTo>
                <a:lnTo>
                  <a:pt x="1057784" y="102531"/>
                </a:lnTo>
                <a:lnTo>
                  <a:pt x="1030394" y="72913"/>
                </a:lnTo>
                <a:lnTo>
                  <a:pt x="972061" y="48058"/>
                </a:lnTo>
                <a:lnTo>
                  <a:pt x="933223" y="37475"/>
                </a:lnTo>
                <a:lnTo>
                  <a:pt x="888967" y="28152"/>
                </a:lnTo>
                <a:lnTo>
                  <a:pt x="840067" y="20114"/>
                </a:lnTo>
                <a:lnTo>
                  <a:pt x="787295" y="13383"/>
                </a:lnTo>
                <a:lnTo>
                  <a:pt x="731424" y="7983"/>
                </a:lnTo>
                <a:lnTo>
                  <a:pt x="673227" y="3936"/>
                </a:lnTo>
                <a:lnTo>
                  <a:pt x="613476" y="1268"/>
                </a:lnTo>
                <a:lnTo>
                  <a:pt x="552945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/>
          <p:nvPr/>
        </p:nvSpPr>
        <p:spPr>
          <a:xfrm>
            <a:off x="10513923" y="9707956"/>
            <a:ext cx="1701164" cy="87630"/>
          </a:xfrm>
          <a:custGeom>
            <a:avLst/>
            <a:gdLst/>
            <a:ahLst/>
            <a:cxnLst/>
            <a:rect l="l" t="t" r="r" b="b"/>
            <a:pathLst>
              <a:path w="1701165" h="87629">
                <a:moveTo>
                  <a:pt x="1657261" y="0"/>
                </a:moveTo>
                <a:lnTo>
                  <a:pt x="43726" y="0"/>
                </a:lnTo>
                <a:lnTo>
                  <a:pt x="26714" y="3433"/>
                </a:lnTo>
                <a:lnTo>
                  <a:pt x="12814" y="12800"/>
                </a:lnTo>
                <a:lnTo>
                  <a:pt x="3438" y="26697"/>
                </a:lnTo>
                <a:lnTo>
                  <a:pt x="0" y="43726"/>
                </a:lnTo>
                <a:lnTo>
                  <a:pt x="3438" y="60738"/>
                </a:lnTo>
                <a:lnTo>
                  <a:pt x="12814" y="74637"/>
                </a:lnTo>
                <a:lnTo>
                  <a:pt x="26714" y="84013"/>
                </a:lnTo>
                <a:lnTo>
                  <a:pt x="43726" y="87452"/>
                </a:lnTo>
                <a:lnTo>
                  <a:pt x="1657261" y="87452"/>
                </a:lnTo>
                <a:lnTo>
                  <a:pt x="1674289" y="84013"/>
                </a:lnTo>
                <a:lnTo>
                  <a:pt x="1688187" y="74637"/>
                </a:lnTo>
                <a:lnTo>
                  <a:pt x="1697553" y="60738"/>
                </a:lnTo>
                <a:lnTo>
                  <a:pt x="1700987" y="43726"/>
                </a:lnTo>
                <a:lnTo>
                  <a:pt x="1697553" y="26697"/>
                </a:lnTo>
                <a:lnTo>
                  <a:pt x="1688187" y="12800"/>
                </a:lnTo>
                <a:lnTo>
                  <a:pt x="1674289" y="3433"/>
                </a:lnTo>
                <a:lnTo>
                  <a:pt x="1657261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4"/>
          <p:cNvSpPr/>
          <p:nvPr/>
        </p:nvSpPr>
        <p:spPr>
          <a:xfrm>
            <a:off x="10177970" y="9841230"/>
            <a:ext cx="433705" cy="400685"/>
          </a:xfrm>
          <a:custGeom>
            <a:avLst/>
            <a:gdLst/>
            <a:ahLst/>
            <a:cxnLst/>
            <a:rect l="l" t="t" r="r" b="b"/>
            <a:pathLst>
              <a:path w="433704" h="400684">
                <a:moveTo>
                  <a:pt x="0" y="0"/>
                </a:moveTo>
                <a:lnTo>
                  <a:pt x="41" y="158518"/>
                </a:lnTo>
                <a:lnTo>
                  <a:pt x="1949" y="206072"/>
                </a:lnTo>
                <a:lnTo>
                  <a:pt x="20478" y="275093"/>
                </a:lnTo>
                <a:lnTo>
                  <a:pt x="43325" y="313842"/>
                </a:lnTo>
                <a:lnTo>
                  <a:pt x="73151" y="346540"/>
                </a:lnTo>
                <a:lnTo>
                  <a:pt x="108699" y="372355"/>
                </a:lnTo>
                <a:lnTo>
                  <a:pt x="148713" y="390453"/>
                </a:lnTo>
                <a:lnTo>
                  <a:pt x="191935" y="400000"/>
                </a:lnTo>
                <a:lnTo>
                  <a:pt x="237109" y="400164"/>
                </a:lnTo>
                <a:lnTo>
                  <a:pt x="282533" y="390453"/>
                </a:lnTo>
                <a:lnTo>
                  <a:pt x="323682" y="371996"/>
                </a:lnTo>
                <a:lnTo>
                  <a:pt x="359741" y="345778"/>
                </a:lnTo>
                <a:lnTo>
                  <a:pt x="389681" y="312884"/>
                </a:lnTo>
                <a:lnTo>
                  <a:pt x="412526" y="274370"/>
                </a:lnTo>
                <a:lnTo>
                  <a:pt x="427302" y="231296"/>
                </a:lnTo>
                <a:lnTo>
                  <a:pt x="433031" y="184721"/>
                </a:lnTo>
                <a:lnTo>
                  <a:pt x="433326" y="158518"/>
                </a:lnTo>
                <a:lnTo>
                  <a:pt x="433133" y="79349"/>
                </a:lnTo>
                <a:lnTo>
                  <a:pt x="80568" y="79349"/>
                </a:lnTo>
                <a:lnTo>
                  <a:pt x="49475" y="73130"/>
                </a:lnTo>
                <a:lnTo>
                  <a:pt x="24020" y="56153"/>
                </a:lnTo>
                <a:lnTo>
                  <a:pt x="6697" y="30936"/>
                </a:lnTo>
                <a:lnTo>
                  <a:pt x="0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5"/>
          <p:cNvSpPr/>
          <p:nvPr/>
        </p:nvSpPr>
        <p:spPr>
          <a:xfrm>
            <a:off x="12120453" y="9840658"/>
            <a:ext cx="433705" cy="401320"/>
          </a:xfrm>
          <a:custGeom>
            <a:avLst/>
            <a:gdLst/>
            <a:ahLst/>
            <a:cxnLst/>
            <a:rect l="l" t="t" r="r" b="b"/>
            <a:pathLst>
              <a:path w="433704" h="401320">
                <a:moveTo>
                  <a:pt x="433090" y="0"/>
                </a:moveTo>
                <a:lnTo>
                  <a:pt x="426546" y="31125"/>
                </a:lnTo>
                <a:lnTo>
                  <a:pt x="409236" y="56522"/>
                </a:lnTo>
                <a:lnTo>
                  <a:pt x="383701" y="73635"/>
                </a:lnTo>
                <a:lnTo>
                  <a:pt x="352483" y="79908"/>
                </a:lnTo>
                <a:lnTo>
                  <a:pt x="20" y="79908"/>
                </a:lnTo>
                <a:lnTo>
                  <a:pt x="0" y="169557"/>
                </a:lnTo>
                <a:lnTo>
                  <a:pt x="5497" y="230880"/>
                </a:lnTo>
                <a:lnTo>
                  <a:pt x="19991" y="273517"/>
                </a:lnTo>
                <a:lnTo>
                  <a:pt x="42459" y="311749"/>
                </a:lnTo>
                <a:lnTo>
                  <a:pt x="71780" y="344549"/>
                </a:lnTo>
                <a:lnTo>
                  <a:pt x="106834" y="370893"/>
                </a:lnTo>
                <a:lnTo>
                  <a:pt x="146502" y="389756"/>
                </a:lnTo>
                <a:lnTo>
                  <a:pt x="189663" y="400113"/>
                </a:lnTo>
                <a:lnTo>
                  <a:pt x="235198" y="400938"/>
                </a:lnTo>
                <a:lnTo>
                  <a:pt x="283310" y="391296"/>
                </a:lnTo>
                <a:lnTo>
                  <a:pt x="326095" y="372320"/>
                </a:lnTo>
                <a:lnTo>
                  <a:pt x="362793" y="344928"/>
                </a:lnTo>
                <a:lnTo>
                  <a:pt x="392641" y="310038"/>
                </a:lnTo>
                <a:lnTo>
                  <a:pt x="414878" y="268568"/>
                </a:lnTo>
                <a:lnTo>
                  <a:pt x="428742" y="221435"/>
                </a:lnTo>
                <a:lnTo>
                  <a:pt x="433471" y="169557"/>
                </a:lnTo>
                <a:lnTo>
                  <a:pt x="433090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/>
          <p:cNvSpPr/>
          <p:nvPr/>
        </p:nvSpPr>
        <p:spPr>
          <a:xfrm>
            <a:off x="8722828" y="3068267"/>
            <a:ext cx="2645410" cy="1840864"/>
          </a:xfrm>
          <a:custGeom>
            <a:avLst/>
            <a:gdLst/>
            <a:ahLst/>
            <a:cxnLst/>
            <a:rect l="l" t="t" r="r" b="b"/>
            <a:pathLst>
              <a:path w="2645409" h="1840865">
                <a:moveTo>
                  <a:pt x="2482740" y="919510"/>
                </a:moveTo>
                <a:lnTo>
                  <a:pt x="213563" y="919510"/>
                </a:lnTo>
                <a:lnTo>
                  <a:pt x="207210" y="936888"/>
                </a:lnTo>
                <a:lnTo>
                  <a:pt x="201625" y="952260"/>
                </a:lnTo>
                <a:lnTo>
                  <a:pt x="196232" y="966855"/>
                </a:lnTo>
                <a:lnTo>
                  <a:pt x="174289" y="1025964"/>
                </a:lnTo>
                <a:lnTo>
                  <a:pt x="160343" y="1071570"/>
                </a:lnTo>
                <a:lnTo>
                  <a:pt x="149182" y="1117740"/>
                </a:lnTo>
                <a:lnTo>
                  <a:pt x="140998" y="1164520"/>
                </a:lnTo>
                <a:lnTo>
                  <a:pt x="135982" y="1211958"/>
                </a:lnTo>
                <a:lnTo>
                  <a:pt x="134327" y="1260099"/>
                </a:lnTo>
                <a:lnTo>
                  <a:pt x="134460" y="1410346"/>
                </a:lnTo>
                <a:lnTo>
                  <a:pt x="134569" y="1760923"/>
                </a:lnTo>
                <a:lnTo>
                  <a:pt x="141266" y="1791860"/>
                </a:lnTo>
                <a:lnTo>
                  <a:pt x="158589" y="1817076"/>
                </a:lnTo>
                <a:lnTo>
                  <a:pt x="184045" y="1834054"/>
                </a:lnTo>
                <a:lnTo>
                  <a:pt x="215137" y="1840273"/>
                </a:lnTo>
                <a:lnTo>
                  <a:pt x="2429522" y="1840273"/>
                </a:lnTo>
                <a:lnTo>
                  <a:pt x="2460757" y="1834000"/>
                </a:lnTo>
                <a:lnTo>
                  <a:pt x="2486294" y="1816887"/>
                </a:lnTo>
                <a:lnTo>
                  <a:pt x="2503606" y="1791490"/>
                </a:lnTo>
                <a:lnTo>
                  <a:pt x="2510167" y="1760364"/>
                </a:lnTo>
                <a:lnTo>
                  <a:pt x="2509947" y="1660412"/>
                </a:lnTo>
                <a:lnTo>
                  <a:pt x="2509920" y="1510499"/>
                </a:lnTo>
                <a:lnTo>
                  <a:pt x="2510049" y="1460532"/>
                </a:lnTo>
                <a:lnTo>
                  <a:pt x="2510271" y="1410346"/>
                </a:lnTo>
                <a:lnTo>
                  <a:pt x="2510596" y="1360598"/>
                </a:lnTo>
                <a:lnTo>
                  <a:pt x="2511044" y="1310632"/>
                </a:lnTo>
                <a:lnTo>
                  <a:pt x="2510522" y="1261349"/>
                </a:lnTo>
                <a:lnTo>
                  <a:pt x="2507801" y="1212559"/>
                </a:lnTo>
                <a:lnTo>
                  <a:pt x="2502618" y="1164280"/>
                </a:lnTo>
                <a:lnTo>
                  <a:pt x="2494711" y="1116526"/>
                </a:lnTo>
                <a:lnTo>
                  <a:pt x="2483816" y="1069315"/>
                </a:lnTo>
                <a:lnTo>
                  <a:pt x="2469672" y="1022662"/>
                </a:lnTo>
                <a:lnTo>
                  <a:pt x="2452014" y="976584"/>
                </a:lnTo>
                <a:lnTo>
                  <a:pt x="2446979" y="963833"/>
                </a:lnTo>
                <a:lnTo>
                  <a:pt x="2442368" y="950643"/>
                </a:lnTo>
                <a:lnTo>
                  <a:pt x="2437718" y="936632"/>
                </a:lnTo>
                <a:lnTo>
                  <a:pt x="2432913" y="922444"/>
                </a:lnTo>
                <a:lnTo>
                  <a:pt x="2456682" y="920943"/>
                </a:lnTo>
                <a:lnTo>
                  <a:pt x="2479444" y="919794"/>
                </a:lnTo>
                <a:lnTo>
                  <a:pt x="2482740" y="919510"/>
                </a:lnTo>
                <a:close/>
              </a:path>
              <a:path w="2645409" h="1840865">
                <a:moveTo>
                  <a:pt x="197502" y="594955"/>
                </a:moveTo>
                <a:lnTo>
                  <a:pt x="127063" y="600118"/>
                </a:lnTo>
                <a:lnTo>
                  <a:pt x="81623" y="616054"/>
                </a:lnTo>
                <a:lnTo>
                  <a:pt x="44555" y="644425"/>
                </a:lnTo>
                <a:lnTo>
                  <a:pt x="17502" y="682294"/>
                </a:lnTo>
                <a:lnTo>
                  <a:pt x="2104" y="726725"/>
                </a:lnTo>
                <a:lnTo>
                  <a:pt x="0" y="774781"/>
                </a:lnTo>
                <a:lnTo>
                  <a:pt x="11655" y="820355"/>
                </a:lnTo>
                <a:lnTo>
                  <a:pt x="35269" y="859396"/>
                </a:lnTo>
                <a:lnTo>
                  <a:pt x="68900" y="890114"/>
                </a:lnTo>
                <a:lnTo>
                  <a:pt x="110610" y="910716"/>
                </a:lnTo>
                <a:lnTo>
                  <a:pt x="158457" y="919409"/>
                </a:lnTo>
                <a:lnTo>
                  <a:pt x="171286" y="919730"/>
                </a:lnTo>
                <a:lnTo>
                  <a:pt x="2482740" y="919510"/>
                </a:lnTo>
                <a:lnTo>
                  <a:pt x="2522385" y="914202"/>
                </a:lnTo>
                <a:lnTo>
                  <a:pt x="2566799" y="896154"/>
                </a:lnTo>
                <a:lnTo>
                  <a:pt x="2602938" y="866830"/>
                </a:lnTo>
                <a:lnTo>
                  <a:pt x="2629115" y="828942"/>
                </a:lnTo>
                <a:lnTo>
                  <a:pt x="2643644" y="785201"/>
                </a:lnTo>
                <a:lnTo>
                  <a:pt x="2644838" y="738319"/>
                </a:lnTo>
                <a:lnTo>
                  <a:pt x="2632191" y="692554"/>
                </a:lnTo>
                <a:lnTo>
                  <a:pt x="2607887" y="653584"/>
                </a:lnTo>
                <a:lnTo>
                  <a:pt x="2573886" y="623234"/>
                </a:lnTo>
                <a:lnTo>
                  <a:pt x="2532150" y="603326"/>
                </a:lnTo>
                <a:lnTo>
                  <a:pt x="2487483" y="596143"/>
                </a:lnTo>
                <a:lnTo>
                  <a:pt x="2339695" y="596143"/>
                </a:lnTo>
                <a:lnTo>
                  <a:pt x="2330513" y="595584"/>
                </a:lnTo>
                <a:lnTo>
                  <a:pt x="268884" y="595584"/>
                </a:lnTo>
                <a:lnTo>
                  <a:pt x="197502" y="594955"/>
                </a:lnTo>
                <a:close/>
              </a:path>
              <a:path w="2645409" h="1840865">
                <a:moveTo>
                  <a:pt x="2412153" y="595009"/>
                </a:moveTo>
                <a:lnTo>
                  <a:pt x="2375914" y="595300"/>
                </a:lnTo>
                <a:lnTo>
                  <a:pt x="2339695" y="596143"/>
                </a:lnTo>
                <a:lnTo>
                  <a:pt x="2487483" y="596143"/>
                </a:lnTo>
                <a:lnTo>
                  <a:pt x="2484640" y="595686"/>
                </a:lnTo>
                <a:lnTo>
                  <a:pt x="2412153" y="595009"/>
                </a:lnTo>
                <a:close/>
              </a:path>
              <a:path w="2645409" h="1840865">
                <a:moveTo>
                  <a:pt x="1298811" y="0"/>
                </a:moveTo>
                <a:lnTo>
                  <a:pt x="1249012" y="436"/>
                </a:lnTo>
                <a:lnTo>
                  <a:pt x="1199230" y="1516"/>
                </a:lnTo>
                <a:lnTo>
                  <a:pt x="1149468" y="3269"/>
                </a:lnTo>
                <a:lnTo>
                  <a:pt x="1099732" y="5729"/>
                </a:lnTo>
                <a:lnTo>
                  <a:pt x="1050026" y="8927"/>
                </a:lnTo>
                <a:lnTo>
                  <a:pt x="1000353" y="12895"/>
                </a:lnTo>
                <a:lnTo>
                  <a:pt x="951075" y="17669"/>
                </a:lnTo>
                <a:lnTo>
                  <a:pt x="901850" y="23263"/>
                </a:lnTo>
                <a:lnTo>
                  <a:pt x="852691" y="29605"/>
                </a:lnTo>
                <a:lnTo>
                  <a:pt x="803609" y="36619"/>
                </a:lnTo>
                <a:lnTo>
                  <a:pt x="754616" y="44231"/>
                </a:lnTo>
                <a:lnTo>
                  <a:pt x="656945" y="60952"/>
                </a:lnTo>
                <a:lnTo>
                  <a:pt x="604093" y="76384"/>
                </a:lnTo>
                <a:lnTo>
                  <a:pt x="559034" y="101698"/>
                </a:lnTo>
                <a:lnTo>
                  <a:pt x="521524" y="136163"/>
                </a:lnTo>
                <a:lnTo>
                  <a:pt x="491318" y="179051"/>
                </a:lnTo>
                <a:lnTo>
                  <a:pt x="468172" y="229633"/>
                </a:lnTo>
                <a:lnTo>
                  <a:pt x="449544" y="280640"/>
                </a:lnTo>
                <a:lnTo>
                  <a:pt x="430805" y="331608"/>
                </a:lnTo>
                <a:lnTo>
                  <a:pt x="355434" y="535335"/>
                </a:lnTo>
                <a:lnTo>
                  <a:pt x="328033" y="587686"/>
                </a:lnTo>
                <a:lnTo>
                  <a:pt x="268884" y="595584"/>
                </a:lnTo>
                <a:lnTo>
                  <a:pt x="2330513" y="595584"/>
                </a:lnTo>
                <a:lnTo>
                  <a:pt x="2283787" y="519646"/>
                </a:lnTo>
                <a:lnTo>
                  <a:pt x="2265452" y="468789"/>
                </a:lnTo>
                <a:lnTo>
                  <a:pt x="2246975" y="417985"/>
                </a:lnTo>
                <a:lnTo>
                  <a:pt x="2228319" y="367249"/>
                </a:lnTo>
                <a:lnTo>
                  <a:pt x="2209451" y="316596"/>
                </a:lnTo>
                <a:lnTo>
                  <a:pt x="2190335" y="266041"/>
                </a:lnTo>
                <a:lnTo>
                  <a:pt x="2170938" y="215600"/>
                </a:lnTo>
                <a:lnTo>
                  <a:pt x="2149862" y="172271"/>
                </a:lnTo>
                <a:lnTo>
                  <a:pt x="2122596" y="135149"/>
                </a:lnTo>
                <a:lnTo>
                  <a:pt x="2089156" y="104591"/>
                </a:lnTo>
                <a:lnTo>
                  <a:pt x="2049558" y="80951"/>
                </a:lnTo>
                <a:lnTo>
                  <a:pt x="2003818" y="64584"/>
                </a:lnTo>
                <a:lnTo>
                  <a:pt x="1953877" y="52679"/>
                </a:lnTo>
                <a:lnTo>
                  <a:pt x="1903697" y="42569"/>
                </a:lnTo>
                <a:lnTo>
                  <a:pt x="1853303" y="34066"/>
                </a:lnTo>
                <a:lnTo>
                  <a:pt x="1802723" y="26984"/>
                </a:lnTo>
                <a:lnTo>
                  <a:pt x="1751981" y="21135"/>
                </a:lnTo>
                <a:lnTo>
                  <a:pt x="1701104" y="16333"/>
                </a:lnTo>
                <a:lnTo>
                  <a:pt x="1650116" y="12389"/>
                </a:lnTo>
                <a:lnTo>
                  <a:pt x="1547914" y="6329"/>
                </a:lnTo>
                <a:lnTo>
                  <a:pt x="1448268" y="2223"/>
                </a:lnTo>
                <a:lnTo>
                  <a:pt x="1398443" y="925"/>
                </a:lnTo>
                <a:lnTo>
                  <a:pt x="1348623" y="173"/>
                </a:lnTo>
                <a:lnTo>
                  <a:pt x="1298811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" name="object 9"/>
          <p:cNvSpPr/>
          <p:nvPr/>
        </p:nvSpPr>
        <p:spPr>
          <a:xfrm>
            <a:off x="9147415" y="3216761"/>
            <a:ext cx="1791970" cy="606425"/>
          </a:xfrm>
          <a:custGeom>
            <a:avLst/>
            <a:gdLst/>
            <a:ahLst/>
            <a:cxnLst/>
            <a:rect l="l" t="t" r="r" b="b"/>
            <a:pathLst>
              <a:path w="1791970" h="606425">
                <a:moveTo>
                  <a:pt x="884402" y="0"/>
                </a:moveTo>
                <a:lnTo>
                  <a:pt x="832763" y="335"/>
                </a:lnTo>
                <a:lnTo>
                  <a:pt x="782276" y="1348"/>
                </a:lnTo>
                <a:lnTo>
                  <a:pt x="732790" y="3046"/>
                </a:lnTo>
                <a:lnTo>
                  <a:pt x="684149" y="5437"/>
                </a:lnTo>
                <a:lnTo>
                  <a:pt x="636203" y="8529"/>
                </a:lnTo>
                <a:lnTo>
                  <a:pt x="588797" y="12331"/>
                </a:lnTo>
                <a:lnTo>
                  <a:pt x="546384" y="16406"/>
                </a:lnTo>
                <a:lnTo>
                  <a:pt x="502839" y="21263"/>
                </a:lnTo>
                <a:lnTo>
                  <a:pt x="457893" y="26940"/>
                </a:lnTo>
                <a:lnTo>
                  <a:pt x="411274" y="33476"/>
                </a:lnTo>
                <a:lnTo>
                  <a:pt x="362714" y="40908"/>
                </a:lnTo>
                <a:lnTo>
                  <a:pt x="311941" y="49273"/>
                </a:lnTo>
                <a:lnTo>
                  <a:pt x="258686" y="58610"/>
                </a:lnTo>
                <a:lnTo>
                  <a:pt x="218378" y="76041"/>
                </a:lnTo>
                <a:lnTo>
                  <a:pt x="183146" y="131838"/>
                </a:lnTo>
                <a:lnTo>
                  <a:pt x="173833" y="156784"/>
                </a:lnTo>
                <a:lnTo>
                  <a:pt x="161356" y="189263"/>
                </a:lnTo>
                <a:lnTo>
                  <a:pt x="146151" y="228324"/>
                </a:lnTo>
                <a:lnTo>
                  <a:pt x="88534" y="375507"/>
                </a:lnTo>
                <a:lnTo>
                  <a:pt x="66783" y="431402"/>
                </a:lnTo>
                <a:lnTo>
                  <a:pt x="44485" y="489132"/>
                </a:lnTo>
                <a:lnTo>
                  <a:pt x="22079" y="547747"/>
                </a:lnTo>
                <a:lnTo>
                  <a:pt x="0" y="606297"/>
                </a:lnTo>
                <a:lnTo>
                  <a:pt x="157937" y="590925"/>
                </a:lnTo>
                <a:lnTo>
                  <a:pt x="316336" y="577940"/>
                </a:lnTo>
                <a:lnTo>
                  <a:pt x="474802" y="567496"/>
                </a:lnTo>
                <a:lnTo>
                  <a:pt x="632937" y="559747"/>
                </a:lnTo>
                <a:lnTo>
                  <a:pt x="790348" y="554846"/>
                </a:lnTo>
                <a:lnTo>
                  <a:pt x="946636" y="552946"/>
                </a:lnTo>
                <a:lnTo>
                  <a:pt x="1772494" y="552946"/>
                </a:lnTo>
                <a:lnTo>
                  <a:pt x="1762081" y="524799"/>
                </a:lnTo>
                <a:lnTo>
                  <a:pt x="1743466" y="475082"/>
                </a:lnTo>
                <a:lnTo>
                  <a:pt x="1723307" y="421689"/>
                </a:lnTo>
                <a:lnTo>
                  <a:pt x="1702282" y="366345"/>
                </a:lnTo>
                <a:lnTo>
                  <a:pt x="1681070" y="310778"/>
                </a:lnTo>
                <a:lnTo>
                  <a:pt x="1640796" y="205878"/>
                </a:lnTo>
                <a:lnTo>
                  <a:pt x="1607908" y="120802"/>
                </a:lnTo>
                <a:lnTo>
                  <a:pt x="1582420" y="80567"/>
                </a:lnTo>
                <a:lnTo>
                  <a:pt x="1542072" y="59867"/>
                </a:lnTo>
                <a:lnTo>
                  <a:pt x="1488238" y="47263"/>
                </a:lnTo>
                <a:lnTo>
                  <a:pt x="1433845" y="36884"/>
                </a:lnTo>
                <a:lnTo>
                  <a:pt x="1379250" y="28458"/>
                </a:lnTo>
                <a:lnTo>
                  <a:pt x="1324813" y="21715"/>
                </a:lnTo>
                <a:lnTo>
                  <a:pt x="1270889" y="16383"/>
                </a:lnTo>
                <a:lnTo>
                  <a:pt x="1217838" y="12192"/>
                </a:lnTo>
                <a:lnTo>
                  <a:pt x="1115783" y="6146"/>
                </a:lnTo>
                <a:lnTo>
                  <a:pt x="1020310" y="2189"/>
                </a:lnTo>
                <a:lnTo>
                  <a:pt x="974243" y="967"/>
                </a:lnTo>
                <a:lnTo>
                  <a:pt x="929009" y="240"/>
                </a:lnTo>
                <a:lnTo>
                  <a:pt x="884402" y="0"/>
                </a:lnTo>
                <a:close/>
              </a:path>
              <a:path w="1791970" h="606425">
                <a:moveTo>
                  <a:pt x="1772494" y="552946"/>
                </a:moveTo>
                <a:lnTo>
                  <a:pt x="946636" y="552946"/>
                </a:lnTo>
                <a:lnTo>
                  <a:pt x="998415" y="553007"/>
                </a:lnTo>
                <a:lnTo>
                  <a:pt x="1101407" y="554202"/>
                </a:lnTo>
                <a:lnTo>
                  <a:pt x="1203549" y="556868"/>
                </a:lnTo>
                <a:lnTo>
                  <a:pt x="1304723" y="561051"/>
                </a:lnTo>
                <a:lnTo>
                  <a:pt x="1404812" y="566795"/>
                </a:lnTo>
                <a:lnTo>
                  <a:pt x="1503698" y="574146"/>
                </a:lnTo>
                <a:lnTo>
                  <a:pt x="1601265" y="583150"/>
                </a:lnTo>
                <a:lnTo>
                  <a:pt x="1697394" y="593852"/>
                </a:lnTo>
                <a:lnTo>
                  <a:pt x="1744884" y="599854"/>
                </a:lnTo>
                <a:lnTo>
                  <a:pt x="1791970" y="606297"/>
                </a:lnTo>
                <a:lnTo>
                  <a:pt x="1778475" y="569113"/>
                </a:lnTo>
                <a:lnTo>
                  <a:pt x="1772494" y="552946"/>
                </a:lnTo>
                <a:close/>
              </a:path>
            </a:pathLst>
          </a:custGeom>
          <a:solidFill>
            <a:srgbClr val="8ED8F8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10"/>
          <p:cNvSpPr/>
          <p:nvPr/>
        </p:nvSpPr>
        <p:spPr>
          <a:xfrm>
            <a:off x="9035249" y="4149842"/>
            <a:ext cx="322580" cy="322580"/>
          </a:xfrm>
          <a:custGeom>
            <a:avLst/>
            <a:gdLst/>
            <a:ahLst/>
            <a:cxnLst/>
            <a:rect l="l" t="t" r="r" b="b"/>
            <a:pathLst>
              <a:path w="322579" h="322579">
                <a:moveTo>
                  <a:pt x="158978" y="0"/>
                </a:moveTo>
                <a:lnTo>
                  <a:pt x="108549" y="8474"/>
                </a:lnTo>
                <a:lnTo>
                  <a:pt x="64829" y="31590"/>
                </a:lnTo>
                <a:lnTo>
                  <a:pt x="30424" y="66683"/>
                </a:lnTo>
                <a:lnTo>
                  <a:pt x="7945" y="111092"/>
                </a:lnTo>
                <a:lnTo>
                  <a:pt x="0" y="162153"/>
                </a:lnTo>
                <a:lnTo>
                  <a:pt x="8167" y="213396"/>
                </a:lnTo>
                <a:lnTo>
                  <a:pt x="30675" y="257487"/>
                </a:lnTo>
                <a:lnTo>
                  <a:pt x="65076" y="291976"/>
                </a:lnTo>
                <a:lnTo>
                  <a:pt x="108926" y="314414"/>
                </a:lnTo>
                <a:lnTo>
                  <a:pt x="159778" y="322351"/>
                </a:lnTo>
                <a:lnTo>
                  <a:pt x="203536" y="316653"/>
                </a:lnTo>
                <a:lnTo>
                  <a:pt x="242450" y="300675"/>
                </a:lnTo>
                <a:lnTo>
                  <a:pt x="275143" y="275788"/>
                </a:lnTo>
                <a:lnTo>
                  <a:pt x="300236" y="243363"/>
                </a:lnTo>
                <a:lnTo>
                  <a:pt x="316351" y="204769"/>
                </a:lnTo>
                <a:lnTo>
                  <a:pt x="322110" y="161378"/>
                </a:lnTo>
                <a:lnTo>
                  <a:pt x="316317" y="118555"/>
                </a:lnTo>
                <a:lnTo>
                  <a:pt x="299803" y="79966"/>
                </a:lnTo>
                <a:lnTo>
                  <a:pt x="274191" y="47213"/>
                </a:lnTo>
                <a:lnTo>
                  <a:pt x="241101" y="21899"/>
                </a:lnTo>
                <a:lnTo>
                  <a:pt x="202157" y="5627"/>
                </a:lnTo>
                <a:lnTo>
                  <a:pt x="1589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10733137" y="4149664"/>
            <a:ext cx="322580" cy="323215"/>
          </a:xfrm>
          <a:custGeom>
            <a:avLst/>
            <a:gdLst/>
            <a:ahLst/>
            <a:cxnLst/>
            <a:rect l="l" t="t" r="r" b="b"/>
            <a:pathLst>
              <a:path w="322579" h="323215">
                <a:moveTo>
                  <a:pt x="159956" y="0"/>
                </a:moveTo>
                <a:lnTo>
                  <a:pt x="109521" y="8768"/>
                </a:lnTo>
                <a:lnTo>
                  <a:pt x="65647" y="32057"/>
                </a:lnTo>
                <a:lnTo>
                  <a:pt x="30995" y="67174"/>
                </a:lnTo>
                <a:lnTo>
                  <a:pt x="8226" y="111425"/>
                </a:lnTo>
                <a:lnTo>
                  <a:pt x="0" y="162115"/>
                </a:lnTo>
                <a:lnTo>
                  <a:pt x="5724" y="205229"/>
                </a:lnTo>
                <a:lnTo>
                  <a:pt x="22008" y="243755"/>
                </a:lnTo>
                <a:lnTo>
                  <a:pt x="47359" y="276229"/>
                </a:lnTo>
                <a:lnTo>
                  <a:pt x="80290" y="301188"/>
                </a:lnTo>
                <a:lnTo>
                  <a:pt x="119309" y="317169"/>
                </a:lnTo>
                <a:lnTo>
                  <a:pt x="162928" y="322706"/>
                </a:lnTo>
                <a:lnTo>
                  <a:pt x="213670" y="314407"/>
                </a:lnTo>
                <a:lnTo>
                  <a:pt x="257507" y="291619"/>
                </a:lnTo>
                <a:lnTo>
                  <a:pt x="291919" y="256886"/>
                </a:lnTo>
                <a:lnTo>
                  <a:pt x="314386" y="212755"/>
                </a:lnTo>
                <a:lnTo>
                  <a:pt x="322389" y="161772"/>
                </a:lnTo>
                <a:lnTo>
                  <a:pt x="316510" y="118590"/>
                </a:lnTo>
                <a:lnTo>
                  <a:pt x="300010" y="79761"/>
                </a:lnTo>
                <a:lnTo>
                  <a:pt x="274496" y="46886"/>
                </a:lnTo>
                <a:lnTo>
                  <a:pt x="241577" y="21567"/>
                </a:lnTo>
                <a:lnTo>
                  <a:pt x="202861" y="5404"/>
                </a:lnTo>
                <a:lnTo>
                  <a:pt x="159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12"/>
          <p:cNvSpPr/>
          <p:nvPr/>
        </p:nvSpPr>
        <p:spPr>
          <a:xfrm>
            <a:off x="9491012" y="4151120"/>
            <a:ext cx="1106170" cy="401320"/>
          </a:xfrm>
          <a:custGeom>
            <a:avLst/>
            <a:gdLst/>
            <a:ahLst/>
            <a:cxnLst/>
            <a:rect l="l" t="t" r="r" b="b"/>
            <a:pathLst>
              <a:path w="1106170" h="401320">
                <a:moveTo>
                  <a:pt x="552945" y="0"/>
                </a:moveTo>
                <a:lnTo>
                  <a:pt x="492405" y="155"/>
                </a:lnTo>
                <a:lnTo>
                  <a:pt x="432630" y="1759"/>
                </a:lnTo>
                <a:lnTo>
                  <a:pt x="374393" y="4833"/>
                </a:lnTo>
                <a:lnTo>
                  <a:pt x="318466" y="9401"/>
                </a:lnTo>
                <a:lnTo>
                  <a:pt x="265622" y="15486"/>
                </a:lnTo>
                <a:lnTo>
                  <a:pt x="216634" y="23113"/>
                </a:lnTo>
                <a:lnTo>
                  <a:pt x="172275" y="32303"/>
                </a:lnTo>
                <a:lnTo>
                  <a:pt x="133317" y="43080"/>
                </a:lnTo>
                <a:lnTo>
                  <a:pt x="74696" y="69491"/>
                </a:lnTo>
                <a:lnTo>
                  <a:pt x="46953" y="102531"/>
                </a:lnTo>
                <a:lnTo>
                  <a:pt x="37499" y="135956"/>
                </a:lnTo>
                <a:lnTo>
                  <a:pt x="16287" y="210329"/>
                </a:lnTo>
                <a:lnTo>
                  <a:pt x="1411" y="262805"/>
                </a:lnTo>
                <a:lnTo>
                  <a:pt x="0" y="279219"/>
                </a:lnTo>
                <a:lnTo>
                  <a:pt x="4541" y="294503"/>
                </a:lnTo>
                <a:lnTo>
                  <a:pt x="53017" y="323519"/>
                </a:lnTo>
                <a:lnTo>
                  <a:pt x="118454" y="342842"/>
                </a:lnTo>
                <a:lnTo>
                  <a:pt x="158751" y="353179"/>
                </a:lnTo>
                <a:lnTo>
                  <a:pt x="203701" y="363434"/>
                </a:lnTo>
                <a:lnTo>
                  <a:pt x="253006" y="373207"/>
                </a:lnTo>
                <a:lnTo>
                  <a:pt x="306368" y="382100"/>
                </a:lnTo>
                <a:lnTo>
                  <a:pt x="363488" y="389711"/>
                </a:lnTo>
                <a:lnTo>
                  <a:pt x="424067" y="395643"/>
                </a:lnTo>
                <a:lnTo>
                  <a:pt x="487806" y="399494"/>
                </a:lnTo>
                <a:lnTo>
                  <a:pt x="554407" y="400867"/>
                </a:lnTo>
                <a:lnTo>
                  <a:pt x="620979" y="399494"/>
                </a:lnTo>
                <a:lnTo>
                  <a:pt x="684456" y="395661"/>
                </a:lnTo>
                <a:lnTo>
                  <a:pt x="744804" y="389751"/>
                </a:lnTo>
                <a:lnTo>
                  <a:pt x="801651" y="382166"/>
                </a:lnTo>
                <a:lnTo>
                  <a:pt x="854712" y="373303"/>
                </a:lnTo>
                <a:lnTo>
                  <a:pt x="903700" y="363561"/>
                </a:lnTo>
                <a:lnTo>
                  <a:pt x="948329" y="353337"/>
                </a:lnTo>
                <a:lnTo>
                  <a:pt x="988312" y="343028"/>
                </a:lnTo>
                <a:lnTo>
                  <a:pt x="1053194" y="323749"/>
                </a:lnTo>
                <a:lnTo>
                  <a:pt x="1091673" y="307295"/>
                </a:lnTo>
                <a:lnTo>
                  <a:pt x="1105888" y="279441"/>
                </a:lnTo>
                <a:lnTo>
                  <a:pt x="1104482" y="263047"/>
                </a:lnTo>
                <a:lnTo>
                  <a:pt x="1088767" y="207362"/>
                </a:lnTo>
                <a:lnTo>
                  <a:pt x="1077047" y="166587"/>
                </a:lnTo>
                <a:lnTo>
                  <a:pt x="1057784" y="102531"/>
                </a:lnTo>
                <a:lnTo>
                  <a:pt x="1030394" y="72913"/>
                </a:lnTo>
                <a:lnTo>
                  <a:pt x="972061" y="48058"/>
                </a:lnTo>
                <a:lnTo>
                  <a:pt x="933223" y="37475"/>
                </a:lnTo>
                <a:lnTo>
                  <a:pt x="888967" y="28152"/>
                </a:lnTo>
                <a:lnTo>
                  <a:pt x="840067" y="20114"/>
                </a:lnTo>
                <a:lnTo>
                  <a:pt x="787295" y="13383"/>
                </a:lnTo>
                <a:lnTo>
                  <a:pt x="731424" y="7983"/>
                </a:lnTo>
                <a:lnTo>
                  <a:pt x="673227" y="3936"/>
                </a:lnTo>
                <a:lnTo>
                  <a:pt x="613476" y="1268"/>
                </a:lnTo>
                <a:lnTo>
                  <a:pt x="552945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object 13"/>
          <p:cNvSpPr/>
          <p:nvPr/>
        </p:nvSpPr>
        <p:spPr>
          <a:xfrm>
            <a:off x="9193351" y="4695917"/>
            <a:ext cx="1701164" cy="87630"/>
          </a:xfrm>
          <a:custGeom>
            <a:avLst/>
            <a:gdLst/>
            <a:ahLst/>
            <a:cxnLst/>
            <a:rect l="l" t="t" r="r" b="b"/>
            <a:pathLst>
              <a:path w="1701165" h="87629">
                <a:moveTo>
                  <a:pt x="1657261" y="0"/>
                </a:moveTo>
                <a:lnTo>
                  <a:pt x="43726" y="0"/>
                </a:lnTo>
                <a:lnTo>
                  <a:pt x="26714" y="3433"/>
                </a:lnTo>
                <a:lnTo>
                  <a:pt x="12814" y="12800"/>
                </a:lnTo>
                <a:lnTo>
                  <a:pt x="3438" y="26697"/>
                </a:lnTo>
                <a:lnTo>
                  <a:pt x="0" y="43726"/>
                </a:lnTo>
                <a:lnTo>
                  <a:pt x="3438" y="60738"/>
                </a:lnTo>
                <a:lnTo>
                  <a:pt x="12814" y="74637"/>
                </a:lnTo>
                <a:lnTo>
                  <a:pt x="26714" y="84013"/>
                </a:lnTo>
                <a:lnTo>
                  <a:pt x="43726" y="87452"/>
                </a:lnTo>
                <a:lnTo>
                  <a:pt x="1657261" y="87452"/>
                </a:lnTo>
                <a:lnTo>
                  <a:pt x="1674289" y="84013"/>
                </a:lnTo>
                <a:lnTo>
                  <a:pt x="1688187" y="74637"/>
                </a:lnTo>
                <a:lnTo>
                  <a:pt x="1697553" y="60738"/>
                </a:lnTo>
                <a:lnTo>
                  <a:pt x="1700987" y="43726"/>
                </a:lnTo>
                <a:lnTo>
                  <a:pt x="1697553" y="26697"/>
                </a:lnTo>
                <a:lnTo>
                  <a:pt x="1688187" y="12800"/>
                </a:lnTo>
                <a:lnTo>
                  <a:pt x="1674289" y="3433"/>
                </a:lnTo>
                <a:lnTo>
                  <a:pt x="1657261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14"/>
          <p:cNvSpPr/>
          <p:nvPr/>
        </p:nvSpPr>
        <p:spPr>
          <a:xfrm>
            <a:off x="8857398" y="4829191"/>
            <a:ext cx="433705" cy="400685"/>
          </a:xfrm>
          <a:custGeom>
            <a:avLst/>
            <a:gdLst/>
            <a:ahLst/>
            <a:cxnLst/>
            <a:rect l="l" t="t" r="r" b="b"/>
            <a:pathLst>
              <a:path w="433704" h="400684">
                <a:moveTo>
                  <a:pt x="0" y="0"/>
                </a:moveTo>
                <a:lnTo>
                  <a:pt x="41" y="158518"/>
                </a:lnTo>
                <a:lnTo>
                  <a:pt x="1949" y="206072"/>
                </a:lnTo>
                <a:lnTo>
                  <a:pt x="20478" y="275093"/>
                </a:lnTo>
                <a:lnTo>
                  <a:pt x="43325" y="313842"/>
                </a:lnTo>
                <a:lnTo>
                  <a:pt x="73151" y="346540"/>
                </a:lnTo>
                <a:lnTo>
                  <a:pt x="108699" y="372355"/>
                </a:lnTo>
                <a:lnTo>
                  <a:pt x="148713" y="390453"/>
                </a:lnTo>
                <a:lnTo>
                  <a:pt x="191935" y="400000"/>
                </a:lnTo>
                <a:lnTo>
                  <a:pt x="237109" y="400164"/>
                </a:lnTo>
                <a:lnTo>
                  <a:pt x="282533" y="390453"/>
                </a:lnTo>
                <a:lnTo>
                  <a:pt x="323682" y="371996"/>
                </a:lnTo>
                <a:lnTo>
                  <a:pt x="359741" y="345778"/>
                </a:lnTo>
                <a:lnTo>
                  <a:pt x="389681" y="312884"/>
                </a:lnTo>
                <a:lnTo>
                  <a:pt x="412526" y="274370"/>
                </a:lnTo>
                <a:lnTo>
                  <a:pt x="427302" y="231296"/>
                </a:lnTo>
                <a:lnTo>
                  <a:pt x="433031" y="184721"/>
                </a:lnTo>
                <a:lnTo>
                  <a:pt x="433326" y="158518"/>
                </a:lnTo>
                <a:lnTo>
                  <a:pt x="433133" y="79349"/>
                </a:lnTo>
                <a:lnTo>
                  <a:pt x="80568" y="79349"/>
                </a:lnTo>
                <a:lnTo>
                  <a:pt x="49475" y="73130"/>
                </a:lnTo>
                <a:lnTo>
                  <a:pt x="24020" y="56153"/>
                </a:lnTo>
                <a:lnTo>
                  <a:pt x="6697" y="30936"/>
                </a:lnTo>
                <a:lnTo>
                  <a:pt x="0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object 15"/>
          <p:cNvSpPr/>
          <p:nvPr/>
        </p:nvSpPr>
        <p:spPr>
          <a:xfrm>
            <a:off x="10799881" y="4828619"/>
            <a:ext cx="433705" cy="401320"/>
          </a:xfrm>
          <a:custGeom>
            <a:avLst/>
            <a:gdLst/>
            <a:ahLst/>
            <a:cxnLst/>
            <a:rect l="l" t="t" r="r" b="b"/>
            <a:pathLst>
              <a:path w="433704" h="401320">
                <a:moveTo>
                  <a:pt x="433090" y="0"/>
                </a:moveTo>
                <a:lnTo>
                  <a:pt x="426546" y="31125"/>
                </a:lnTo>
                <a:lnTo>
                  <a:pt x="409236" y="56522"/>
                </a:lnTo>
                <a:lnTo>
                  <a:pt x="383701" y="73635"/>
                </a:lnTo>
                <a:lnTo>
                  <a:pt x="352483" y="79908"/>
                </a:lnTo>
                <a:lnTo>
                  <a:pt x="20" y="79908"/>
                </a:lnTo>
                <a:lnTo>
                  <a:pt x="0" y="169557"/>
                </a:lnTo>
                <a:lnTo>
                  <a:pt x="5497" y="230880"/>
                </a:lnTo>
                <a:lnTo>
                  <a:pt x="19991" y="273517"/>
                </a:lnTo>
                <a:lnTo>
                  <a:pt x="42459" y="311749"/>
                </a:lnTo>
                <a:lnTo>
                  <a:pt x="71780" y="344549"/>
                </a:lnTo>
                <a:lnTo>
                  <a:pt x="106834" y="370893"/>
                </a:lnTo>
                <a:lnTo>
                  <a:pt x="146502" y="389756"/>
                </a:lnTo>
                <a:lnTo>
                  <a:pt x="189663" y="400113"/>
                </a:lnTo>
                <a:lnTo>
                  <a:pt x="235198" y="400938"/>
                </a:lnTo>
                <a:lnTo>
                  <a:pt x="283310" y="391296"/>
                </a:lnTo>
                <a:lnTo>
                  <a:pt x="326095" y="372320"/>
                </a:lnTo>
                <a:lnTo>
                  <a:pt x="362793" y="344928"/>
                </a:lnTo>
                <a:lnTo>
                  <a:pt x="392641" y="310038"/>
                </a:lnTo>
                <a:lnTo>
                  <a:pt x="414878" y="268568"/>
                </a:lnTo>
                <a:lnTo>
                  <a:pt x="428742" y="221435"/>
                </a:lnTo>
                <a:lnTo>
                  <a:pt x="433471" y="169557"/>
                </a:lnTo>
                <a:lnTo>
                  <a:pt x="433090" y="0"/>
                </a:lnTo>
                <a:close/>
              </a:path>
            </a:pathLst>
          </a:custGeom>
          <a:solidFill>
            <a:srgbClr val="8197A5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17309"/>
            <a:ext cx="10018713" cy="1752599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Что влияет на реакцию водителя</a:t>
            </a: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2734" y="1660476"/>
            <a:ext cx="7495917" cy="19425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404040"/>
                </a:solidFill>
              </a:rPr>
              <a:t>Насколько быстро с момента обнаружения водителем опасности может остановиться автомобиль?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28" y="3448146"/>
            <a:ext cx="6991444" cy="325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17309"/>
            <a:ext cx="10018713" cy="1752599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Время, которое не учитывает водитель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066" y="1589584"/>
            <a:ext cx="8793958" cy="51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17309"/>
            <a:ext cx="10551170" cy="1752599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Как быстро может остановиться автомобиль?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06295"/>
            <a:ext cx="9525943" cy="481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17309"/>
            <a:ext cx="10551170" cy="1752599"/>
          </a:xfrm>
        </p:spPr>
        <p:txBody>
          <a:bodyPr/>
          <a:lstStyle/>
          <a:p>
            <a:r>
              <a:rPr lang="ru-RU" dirty="0" smtClean="0">
                <a:solidFill>
                  <a:srgbClr val="404040"/>
                </a:solidFill>
              </a:rPr>
              <a:t>От чего зависит тормозной путь?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3" y="1510529"/>
            <a:ext cx="9253494" cy="524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120</TotalTime>
  <Words>389</Words>
  <Application>Microsoft Office PowerPoint</Application>
  <PresentationFormat>Широкоэкранный</PresentationFormat>
  <Paragraphs>76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Corbel</vt:lpstr>
      <vt:lpstr>Параллакс</vt:lpstr>
      <vt:lpstr>Презентация PowerPoint</vt:lpstr>
      <vt:lpstr>ДТП с пешеходами в 2015 году</vt:lpstr>
      <vt:lpstr>Что говорят правила?</vt:lpstr>
      <vt:lpstr>ВИДЫ РАЗМЕТКИ</vt:lpstr>
      <vt:lpstr>Ошибки водителей</vt:lpstr>
      <vt:lpstr>Что влияет на реакцию водителя</vt:lpstr>
      <vt:lpstr>Время, которое не учитывает водитель</vt:lpstr>
      <vt:lpstr>Как быстро может остановиться автомобиль?</vt:lpstr>
      <vt:lpstr>От чего зависит тормозной путь?</vt:lpstr>
      <vt:lpstr>Чем позже водитель замечает пешехода, тем выше риск аварии</vt:lpstr>
      <vt:lpstr>Световозвращающие элементы</vt:lpstr>
      <vt:lpstr>Ошибки пешеходов</vt:lpstr>
      <vt:lpstr>Правила выбора места для перехода дороги</vt:lpstr>
      <vt:lpstr>Презентация PowerPoint</vt:lpstr>
      <vt:lpstr>Правила выбора места для перехода дороги</vt:lpstr>
      <vt:lpstr>Пересекая переход на перекрестке, обернись!</vt:lpstr>
      <vt:lpstr>Правила выбора места для перехода дороги</vt:lpstr>
      <vt:lpstr>Коммуникация с водителем</vt:lpstr>
      <vt:lpstr>Отвлекающие факторы</vt:lpstr>
      <vt:lpstr>Правила пешехода</vt:lpstr>
      <vt:lpstr>Подавай пример!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«Безопасный переход для двоих»</dc:title>
  <dc:creator>пользователь Microsoft Office</dc:creator>
  <cp:lastModifiedBy>Анна Гущина</cp:lastModifiedBy>
  <cp:revision>15</cp:revision>
  <dcterms:created xsi:type="dcterms:W3CDTF">2016-11-21T13:32:47Z</dcterms:created>
  <dcterms:modified xsi:type="dcterms:W3CDTF">2016-12-21T10:53:59Z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6095826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